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a7f984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ba7f984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32645" r="30918" t="0"/>
          <a:stretch/>
        </p:blipFill>
        <p:spPr>
          <a:xfrm>
            <a:off x="6776450" y="376400"/>
            <a:ext cx="1328874" cy="214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725" y="2000300"/>
            <a:ext cx="1436551" cy="258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77" y="152400"/>
            <a:ext cx="1850599" cy="235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1538" y="152400"/>
            <a:ext cx="1503814" cy="258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7032" y="3153750"/>
            <a:ext cx="1707300" cy="111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3899" y="2571752"/>
            <a:ext cx="1593975" cy="195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>
            <a:stCxn id="56" idx="2"/>
            <a:endCxn id="55" idx="1"/>
          </p:cNvCxnSpPr>
          <p:nvPr/>
        </p:nvCxnSpPr>
        <p:spPr>
          <a:xfrm flipH="1" rot="-5400000">
            <a:off x="1234677" y="2312024"/>
            <a:ext cx="788100" cy="1178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5" idx="0"/>
            <a:endCxn id="57" idx="1"/>
          </p:cNvCxnSpPr>
          <p:nvPr/>
        </p:nvCxnSpPr>
        <p:spPr>
          <a:xfrm rot="-5400000">
            <a:off x="3197301" y="1186100"/>
            <a:ext cx="552900" cy="1075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7" idx="2"/>
            <a:endCxn id="58" idx="0"/>
          </p:cNvCxnSpPr>
          <p:nvPr/>
        </p:nvCxnSpPr>
        <p:spPr>
          <a:xfrm flipH="1">
            <a:off x="4760745" y="2742174"/>
            <a:ext cx="270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7" idx="3"/>
            <a:endCxn id="54" idx="1"/>
          </p:cNvCxnSpPr>
          <p:nvPr/>
        </p:nvCxnSpPr>
        <p:spPr>
          <a:xfrm>
            <a:off x="5515352" y="1447287"/>
            <a:ext cx="126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7" idx="3"/>
            <a:endCxn id="59" idx="1"/>
          </p:cNvCxnSpPr>
          <p:nvPr/>
        </p:nvCxnSpPr>
        <p:spPr>
          <a:xfrm>
            <a:off x="5515352" y="1447287"/>
            <a:ext cx="1128600" cy="21000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382" y="3907050"/>
            <a:ext cx="1707300" cy="1118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>
            <a:stCxn id="71" idx="2"/>
            <a:endCxn id="69" idx="0"/>
          </p:cNvCxnSpPr>
          <p:nvPr/>
        </p:nvCxnSpPr>
        <p:spPr>
          <a:xfrm>
            <a:off x="5455025" y="3648000"/>
            <a:ext cx="0" cy="2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75" y="576025"/>
            <a:ext cx="1295300" cy="26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5100" y="492263"/>
            <a:ext cx="1295300" cy="28158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3954725" y="152400"/>
            <a:ext cx="3000600" cy="3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954725" y="152400"/>
            <a:ext cx="3000600" cy="411600"/>
          </a:xfrm>
          <a:prstGeom prst="rect">
            <a:avLst/>
          </a:prstGeom>
          <a:solidFill>
            <a:srgbClr val="006A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001375" y="152400"/>
            <a:ext cx="290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Online Transaction Control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178350" y="799775"/>
            <a:ext cx="25302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Do you want to </a:t>
            </a:r>
            <a:r>
              <a:rPr lang="en-GB" sz="1200">
                <a:solidFill>
                  <a:schemeClr val="dk2"/>
                </a:solidFill>
              </a:rPr>
              <a:t>continue</a:t>
            </a:r>
            <a:r>
              <a:rPr lang="en-GB" sz="1200">
                <a:solidFill>
                  <a:schemeClr val="dk2"/>
                </a:solidFill>
              </a:rPr>
              <a:t> with this</a:t>
            </a:r>
            <a:r>
              <a:rPr lang="en-GB" sz="1200">
                <a:solidFill>
                  <a:schemeClr val="dk2"/>
                </a:solidFill>
              </a:rPr>
              <a:t> transaction? You will have $580 remaining budget for this month.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Your transaction: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$20  - Amazon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Do you wish to proceed with purchase?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Yes</a:t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No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501825" y="2876950"/>
            <a:ext cx="171000" cy="153000"/>
          </a:xfrm>
          <a:prstGeom prst="rect">
            <a:avLst/>
          </a:prstGeom>
          <a:solidFill>
            <a:srgbClr val="FA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501825" y="3273675"/>
            <a:ext cx="171000" cy="153000"/>
          </a:xfrm>
          <a:prstGeom prst="rect">
            <a:avLst/>
          </a:prstGeom>
          <a:solidFill>
            <a:srgbClr val="FA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9649" y="152402"/>
            <a:ext cx="1593975" cy="19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9649" y="2571752"/>
            <a:ext cx="1593975" cy="195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stCxn id="71" idx="3"/>
            <a:endCxn id="79" idx="1"/>
          </p:cNvCxnSpPr>
          <p:nvPr/>
        </p:nvCxnSpPr>
        <p:spPr>
          <a:xfrm flipH="1" rot="10800000">
            <a:off x="6955325" y="1128000"/>
            <a:ext cx="494400" cy="7722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1" idx="3"/>
            <a:endCxn id="80" idx="1"/>
          </p:cNvCxnSpPr>
          <p:nvPr/>
        </p:nvCxnSpPr>
        <p:spPr>
          <a:xfrm>
            <a:off x="6955325" y="1900200"/>
            <a:ext cx="494400" cy="16470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2" idx="3"/>
            <a:endCxn id="73" idx="1"/>
          </p:cNvCxnSpPr>
          <p:nvPr/>
        </p:nvCxnSpPr>
        <p:spPr>
          <a:xfrm>
            <a:off x="1777275" y="1900200"/>
            <a:ext cx="3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3" idx="3"/>
            <a:endCxn id="71" idx="1"/>
          </p:cNvCxnSpPr>
          <p:nvPr/>
        </p:nvCxnSpPr>
        <p:spPr>
          <a:xfrm>
            <a:off x="3460400" y="1900199"/>
            <a:ext cx="4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