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3"/>
  </p:normalViewPr>
  <p:slideViewPr>
    <p:cSldViewPr snapToGrid="0">
      <p:cViewPr>
        <p:scale>
          <a:sx n="84" d="100"/>
          <a:sy n="84" d="100"/>
        </p:scale>
        <p:origin x="110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228E8-EE1B-932A-7C29-D00894F8A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187B3-417B-4A49-10BD-28C153295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F9A86-5664-3BA1-FDE8-848F39BBB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61DB-0529-5A41-A6F7-DD761829CA70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032B9-FFFE-B6AF-AF5C-D61CCE50B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65B6A-7B0E-B829-42E5-FA62BBCAA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EE1D-DF48-DE4C-BF33-CCCAF1FBD9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23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4958-6E44-3133-A1E4-1B62D061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BA73F-3A73-48F0-DED5-6752390CF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3F4AF-992E-391B-1BF2-01D6B1BFB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61DB-0529-5A41-A6F7-DD761829CA70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73FBE-CB29-751A-4D53-EEFDA807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B118C-A73E-5D68-E8F2-71784E1C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EE1D-DF48-DE4C-BF33-CCCAF1FBD9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57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842C6-A79C-F875-A364-44175663F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15FEA-DC4D-F2E8-DC7B-01F30926B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2EE58-0E84-32AB-872C-5003188E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61DB-0529-5A41-A6F7-DD761829CA70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1005D-5983-707D-DAC9-4D41DBDAC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F763E-E5E0-CBD6-D691-2382AA98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EE1D-DF48-DE4C-BF33-CCCAF1FBD9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51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63E6-7F29-D460-8BE9-DB048C5A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9FD9B-48B2-1DCD-21F1-B8FEE0C37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20260-C883-1973-C066-110E79B0C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61DB-0529-5A41-A6F7-DD761829CA70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73188-DDDF-25A1-DAF9-5CD9F1A88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20E06-9644-6A5E-A8FC-9639DF35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EE1D-DF48-DE4C-BF33-CCCAF1FBD9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54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6C9B-413A-95D9-46FF-490A74839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BE440-10E5-0B98-78A0-75125AF70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1DDEA-5ADE-1273-C560-CAF5CA236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61DB-0529-5A41-A6F7-DD761829CA70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258E3-F226-481B-FEEA-808CF34C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A0A8B-DDA8-AB33-96BE-5755092BF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EE1D-DF48-DE4C-BF33-CCCAF1FBD9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9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7638-8878-6588-BD78-6A881BA1E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F7DA4-0267-DF19-27B2-3F07DCE63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2C6D6-E1AF-7905-0B03-419AF2EA8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02875-A3D7-879E-0E88-B502F964D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61DB-0529-5A41-A6F7-DD761829CA70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01602-3FCD-06B4-D0DA-37B82329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81AB0-8F8C-CD36-0857-18FC6B8C9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EE1D-DF48-DE4C-BF33-CCCAF1FBD9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26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73BC-23A3-6F84-2359-4BD6C392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1449D-C8C0-802D-FEE0-1B3CAD19B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08D74-E419-296A-5B61-71C9B4255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473007-0B61-7986-4429-39C76D839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BE9E84-8A16-7089-E91E-4380081A7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709B8-79E5-C8D1-E74E-5C1BB192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61DB-0529-5A41-A6F7-DD761829CA70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70E34E-8112-0415-0A4F-36EE8927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67DF53-2EB2-9B8F-EE3F-2F0E23AF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EE1D-DF48-DE4C-BF33-CCCAF1FBD9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31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FB03C-D7FA-F29C-99AD-ACC09E2EB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72F9EF-CD2C-2C94-2692-51BF5EA9B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61DB-0529-5A41-A6F7-DD761829CA70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4FBC5-12E2-3EDD-0AAC-F5EDE5BE0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71380-5699-D605-2BB6-DA456C0A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EE1D-DF48-DE4C-BF33-CCCAF1FBD9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46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21C8E-7D8F-817C-A7B5-63DE9836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61DB-0529-5A41-A6F7-DD761829CA70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004C89-098D-0473-0BAB-EE77D9754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6B08A-DC9C-6BB5-6964-C98064FC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EE1D-DF48-DE4C-BF33-CCCAF1FBD9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52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1ABD9-DFE4-8835-DFE2-26210E471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617F8-A3CD-646A-8FAE-3DE217D63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74B2E-62A8-7174-8ACF-581D6D408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F4EE2-F778-6314-9BD2-036ECA94E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61DB-0529-5A41-A6F7-DD761829CA70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933C4-9678-C00A-204C-870CEDD5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DE01C-8FF3-416C-1349-C35A1BCC7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EE1D-DF48-DE4C-BF33-CCCAF1FBD9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48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D3D92-011A-9AA8-2775-65E3B0FA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587F7E-C2DA-8567-14E1-E04F17D3F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0FCAA-1AF1-68F6-EFB7-E8CC09B34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6AB3F-1C1D-B2C2-D492-25AA2E320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61DB-0529-5A41-A6F7-DD761829CA70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EA354-0D76-E1DA-A5CE-CD750E0BC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3F0F4-3DCC-257F-7DB5-6E703BBD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EE1D-DF48-DE4C-BF33-CCCAF1FBD9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83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F0B79-A1DC-21F8-5475-3FD41E27C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601B5-DC4F-7E03-D6A0-9E335573E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F8FC0-8827-AE44-92A4-37F7475EB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E361DB-0529-5A41-A6F7-DD761829CA70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FD095-061B-A787-D76A-6D8C0862B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F09E5-CCCA-4C76-FC05-D74C6E353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B5EE1D-DF48-DE4C-BF33-CCCAF1FBD9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394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87D6AFA-53B6-3A73-197A-CE544535C6F5}"/>
              </a:ext>
            </a:extLst>
          </p:cNvPr>
          <p:cNvGrpSpPr/>
          <p:nvPr/>
        </p:nvGrpSpPr>
        <p:grpSpPr>
          <a:xfrm>
            <a:off x="4511617" y="1014350"/>
            <a:ext cx="3168765" cy="4829299"/>
            <a:chOff x="4511616" y="2028700"/>
            <a:chExt cx="3168765" cy="4829299"/>
          </a:xfrm>
        </p:grpSpPr>
        <p:pic>
          <p:nvPicPr>
            <p:cNvPr id="5" name="Picture 4" descr="A screenshot of a credit card&#10;&#10;Description automatically generated">
              <a:extLst>
                <a:ext uri="{FF2B5EF4-FFF2-40B4-BE49-F238E27FC236}">
                  <a16:creationId xmlns:a16="http://schemas.microsoft.com/office/drawing/2014/main" id="{45DB4B89-4F9F-47DF-12DC-596FF8796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40346"/>
            <a:stretch/>
          </p:blipFill>
          <p:spPr>
            <a:xfrm>
              <a:off x="4511618" y="2766950"/>
              <a:ext cx="3168763" cy="4091049"/>
            </a:xfrm>
            <a:prstGeom prst="rect">
              <a:avLst/>
            </a:prstGeom>
          </p:spPr>
        </p:pic>
        <p:pic>
          <p:nvPicPr>
            <p:cNvPr id="6" name="Picture 5" descr="A screenshot of a credit card&#10;&#10;Description automatically generated">
              <a:extLst>
                <a:ext uri="{FF2B5EF4-FFF2-40B4-BE49-F238E27FC236}">
                  <a16:creationId xmlns:a16="http://schemas.microsoft.com/office/drawing/2014/main" id="{805884BA-24FD-AC6E-CE15-537EB6A31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40346" b="48889"/>
            <a:stretch/>
          </p:blipFill>
          <p:spPr>
            <a:xfrm>
              <a:off x="4511617" y="2028700"/>
              <a:ext cx="3168763" cy="738250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F74B45C-F15B-004E-E20D-953F6959A498}"/>
                </a:ext>
              </a:extLst>
            </p:cNvPr>
            <p:cNvGrpSpPr/>
            <p:nvPr/>
          </p:nvGrpSpPr>
          <p:grpSpPr>
            <a:xfrm>
              <a:off x="4511616" y="2152886"/>
              <a:ext cx="2144474" cy="489878"/>
              <a:chOff x="4511616" y="2152886"/>
              <a:chExt cx="2144474" cy="489878"/>
            </a:xfrm>
          </p:grpSpPr>
          <p:pic>
            <p:nvPicPr>
              <p:cNvPr id="8" name="Picture 7" descr="A screenshot of a credit card&#10;&#10;Description automatically generated">
                <a:extLst>
                  <a:ext uri="{FF2B5EF4-FFF2-40B4-BE49-F238E27FC236}">
                    <a16:creationId xmlns:a16="http://schemas.microsoft.com/office/drawing/2014/main" id="{512176AF-431E-4D55-F83C-8142CD210F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t="40346" b="57482"/>
              <a:stretch/>
            </p:blipFill>
            <p:spPr>
              <a:xfrm>
                <a:off x="4511618" y="2174333"/>
                <a:ext cx="2144472" cy="415693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48F8B8-0290-5AEB-E259-8DABA39D157D}"/>
                  </a:ext>
                </a:extLst>
              </p:cNvPr>
              <p:cNvSpPr txBox="1"/>
              <p:nvPr/>
            </p:nvSpPr>
            <p:spPr>
              <a:xfrm>
                <a:off x="4511616" y="2152886"/>
                <a:ext cx="2144472" cy="489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00"/>
                  </a:spcAft>
                </a:pPr>
                <a:r>
                  <a:rPr lang="en-GB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venir Book" panose="02000503020000020003" pitchFamily="2" charset="0"/>
                  </a:rPr>
                  <a:t>Online Payment Control</a:t>
                </a:r>
                <a:endParaRPr lang="en-GB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venir Book" panose="02000503020000020003" pitchFamily="2" charset="0"/>
                </a:endParaRPr>
              </a:p>
              <a:p>
                <a:r>
                  <a:rPr lang="en-GB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venir Book" panose="02000503020000020003" pitchFamily="2" charset="0"/>
                  </a:rPr>
                  <a:t>Apply additional acknowledgements when making online payments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942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1DE34-BF6E-F2B6-50F8-B6D1B4A7C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A10C5FD-6FEC-2091-7A97-44A3AB59E254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1F503F6-F134-34EA-605B-8E959FF288A7}"/>
                </a:ext>
              </a:extLst>
            </p:cNvPr>
            <p:cNvGrpSpPr/>
            <p:nvPr/>
          </p:nvGrpSpPr>
          <p:grpSpPr>
            <a:xfrm>
              <a:off x="2667000" y="0"/>
              <a:ext cx="6858000" cy="6858000"/>
              <a:chOff x="2667000" y="0"/>
              <a:chExt cx="6858000" cy="6858000"/>
            </a:xfrm>
          </p:grpSpPr>
          <p:pic>
            <p:nvPicPr>
              <p:cNvPr id="3" name="Picture 2" descr="A screenshot of a phone&#10;&#10;Description automatically generated">
                <a:extLst>
                  <a:ext uri="{FF2B5EF4-FFF2-40B4-BE49-F238E27FC236}">
                    <a16:creationId xmlns:a16="http://schemas.microsoft.com/office/drawing/2014/main" id="{0E75C56F-097A-E8D9-FA91-6806481670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67000" y="0"/>
                <a:ext cx="6858000" cy="6858000"/>
              </a:xfrm>
              <a:prstGeom prst="rect">
                <a:avLst/>
              </a:prstGeom>
            </p:spPr>
          </p:pic>
          <p:pic>
            <p:nvPicPr>
              <p:cNvPr id="4" name="Picture 3" descr="A screenshot of a phone&#10;&#10;Description automatically generated">
                <a:extLst>
                  <a:ext uri="{FF2B5EF4-FFF2-40B4-BE49-F238E27FC236}">
                    <a16:creationId xmlns:a16="http://schemas.microsoft.com/office/drawing/2014/main" id="{DB117A92-DADC-D205-FEC3-E65AD3A90F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r="61111" b="74667"/>
              <a:stretch/>
            </p:blipFill>
            <p:spPr>
              <a:xfrm>
                <a:off x="2880360" y="1417320"/>
                <a:ext cx="2667000" cy="1737360"/>
              </a:xfrm>
              <a:prstGeom prst="rect">
                <a:avLst/>
              </a:prstGeom>
            </p:spPr>
          </p:pic>
          <p:pic>
            <p:nvPicPr>
              <p:cNvPr id="11" name="Picture 10" descr="A screenshot of a phone&#10;&#10;Description automatically generated">
                <a:extLst>
                  <a:ext uri="{FF2B5EF4-FFF2-40B4-BE49-F238E27FC236}">
                    <a16:creationId xmlns:a16="http://schemas.microsoft.com/office/drawing/2014/main" id="{47C71CAD-A4BC-43BF-9DC6-7318C8D0D2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53779" t="51778" r="33332" b="40221"/>
              <a:stretch/>
            </p:blipFill>
            <p:spPr>
              <a:xfrm>
                <a:off x="6370320" y="3627120"/>
                <a:ext cx="2514600" cy="1417319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FC30FE-1F4A-EAAD-650F-E6F19E7F3407}"/>
                </a:ext>
              </a:extLst>
            </p:cNvPr>
            <p:cNvSpPr txBox="1"/>
            <p:nvPr/>
          </p:nvSpPr>
          <p:spPr>
            <a:xfrm>
              <a:off x="2849880" y="1434346"/>
              <a:ext cx="336804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solidFill>
                    <a:schemeClr val="bg1"/>
                  </a:solidFill>
                </a:rPr>
                <a:t>Manage your payment controls</a:t>
              </a:r>
            </a:p>
          </p:txBody>
        </p:sp>
        <p:pic>
          <p:nvPicPr>
            <p:cNvPr id="15" name="Graphic 14" descr="Wrench with solid fill">
              <a:extLst>
                <a:ext uri="{FF2B5EF4-FFF2-40B4-BE49-F238E27FC236}">
                  <a16:creationId xmlns:a16="http://schemas.microsoft.com/office/drawing/2014/main" id="{E258801A-C49C-3EAE-F597-4D3C3C680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38060" y="3627120"/>
              <a:ext cx="457200" cy="4572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546FEE-31E7-5FD4-8D9D-970230102F26}"/>
                </a:ext>
              </a:extLst>
            </p:cNvPr>
            <p:cNvSpPr txBox="1"/>
            <p:nvPr/>
          </p:nvSpPr>
          <p:spPr>
            <a:xfrm>
              <a:off x="6555384" y="4212926"/>
              <a:ext cx="2144472" cy="779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800"/>
                </a:spcAft>
              </a:pPr>
              <a: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venir Book" panose="02000503020000020003" pitchFamily="2" charset="0"/>
                </a:rPr>
                <a:t>Do you want to turn on online payment control?</a:t>
              </a:r>
              <a:endParaRPr lang="en-GB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endParaRPr>
            </a:p>
            <a:p>
              <a:pPr algn="ctr"/>
              <a:r>
                <a:rPr lang="en-GB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venir Book" panose="02000503020000020003" pitchFamily="2" charset="0"/>
                </a:rPr>
                <a:t>If you change your mind later and turn it off, it will take 24 hours to apply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0852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42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Avenir Book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Calum Sked</dc:creator>
  <cp:lastModifiedBy>Calum Sked</cp:lastModifiedBy>
  <cp:revision>3</cp:revision>
  <dcterms:created xsi:type="dcterms:W3CDTF">2024-12-03T12:53:19Z</dcterms:created>
  <dcterms:modified xsi:type="dcterms:W3CDTF">2024-12-03T13:21:01Z</dcterms:modified>
</cp:coreProperties>
</file>