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58" r:id="rId6"/>
    <p:sldId id="259" r:id="rId7"/>
    <p:sldId id="267" r:id="rId8"/>
    <p:sldId id="261" r:id="rId9"/>
    <p:sldId id="269" r:id="rId10"/>
    <p:sldId id="268" r:id="rId11"/>
    <p:sldId id="270" r:id="rId12"/>
    <p:sldId id="271" r:id="rId13"/>
    <p:sldId id="272" r:id="rId14"/>
    <p:sldId id="260" r:id="rId15"/>
    <p:sldId id="264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8251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4272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4" y="1968817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8"/>
          <p:cNvCxnSpPr/>
          <p:nvPr>
            <p:custDataLst>
              <p:tags r:id="rId9"/>
            </p:custDataLst>
          </p:nvPr>
        </p:nvCxnSpPr>
        <p:spPr>
          <a:xfrm>
            <a:off x="5609590" y="3567113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920682" y="3770313"/>
            <a:ext cx="6350635" cy="1118870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image" Target="../media/image7.png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tags" Target="../tags/tag2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46.xml"/><Relationship Id="rId3" Type="http://schemas.openxmlformats.org/officeDocument/2006/relationships/image" Target="file:///C:\Users\1V994W2\PycharmProjects\PPT_Background_Generation/pic_temp/0_pic_quater_right_down.png" TargetMode="External"/><Relationship Id="rId24" Type="http://schemas.openxmlformats.org/officeDocument/2006/relationships/notesSlide" Target="../notesSlides/notesSlide7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image" Target="../media/image2.png"/><Relationship Id="rId19" Type="http://schemas.openxmlformats.org/officeDocument/2006/relationships/tags" Target="../tags/tag259.xml"/><Relationship Id="rId18" Type="http://schemas.openxmlformats.org/officeDocument/2006/relationships/tags" Target="../tags/tag258.xml"/><Relationship Id="rId17" Type="http://schemas.openxmlformats.org/officeDocument/2006/relationships/tags" Target="../tags/tag257.xml"/><Relationship Id="rId16" Type="http://schemas.openxmlformats.org/officeDocument/2006/relationships/tags" Target="../tags/tag256.xml"/><Relationship Id="rId15" Type="http://schemas.openxmlformats.org/officeDocument/2006/relationships/tags" Target="../tags/tag255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tags" Target="../tags/tag26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image" Target="../media/image7.png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tags" Target="../tags/tag177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23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tags" Target="../tags/tag204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20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725" y="2984500"/>
            <a:ext cx="7957185" cy="889000"/>
          </a:xfrm>
        </p:spPr>
        <p:txBody>
          <a:bodyPr>
            <a:normAutofit fontScale="90000"/>
          </a:bodyPr>
          <a:p>
            <a:pPr algn="ctr"/>
            <a:r>
              <a:rPr lang="zh-CN" altLang="en-US" sz="6000"/>
              <a:t>个人工作感悟分享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锦上添花：边缘人，有你没你都一样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雪中送炭：救人危难于水火中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真正的客户，以及客户的客户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想客户之所想，急客户之所急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锦上添花&amp;雪中送炭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细化量化做事标准</a:t>
            </a:r>
            <a:endParaRPr b="1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48" name="矩形 4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>
            <p:custDataLst>
              <p:tags r:id="rId8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2348230" y="1875154"/>
            <a:ext cx="3262630" cy="1296035"/>
            <a:chOff x="1486" y="4380"/>
            <a:chExt cx="5138" cy="2041"/>
          </a:xfrm>
        </p:grpSpPr>
        <p:sp>
          <p:nvSpPr>
            <p:cNvPr id="38" name="文本框 37"/>
            <p:cNvSpPr txBox="1"/>
            <p:nvPr>
              <p:custDataLst>
                <p:tags r:id="rId11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4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分清权责，避免扯皮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2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3"/>
            </p:custDataLst>
          </p:nvPr>
        </p:nvGrpSpPr>
        <p:grpSpPr>
          <a:xfrm>
            <a:off x="6593840" y="1870074"/>
            <a:ext cx="3262630" cy="1296035"/>
            <a:chOff x="1486" y="4380"/>
            <a:chExt cx="5138" cy="2041"/>
          </a:xfrm>
        </p:grpSpPr>
        <p:sp>
          <p:nvSpPr>
            <p:cNvPr id="30" name="文本框 29"/>
            <p:cNvSpPr txBox="1"/>
            <p:nvPr>
              <p:custDataLst>
                <p:tags r:id="rId14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4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指标考核，避免怠惰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6"/>
            </p:custDataLst>
          </p:nvPr>
        </p:nvGrpSpPr>
        <p:grpSpPr>
          <a:xfrm>
            <a:off x="2348230" y="3692524"/>
            <a:ext cx="3262630" cy="1296035"/>
            <a:chOff x="1486" y="4380"/>
            <a:chExt cx="5138" cy="2041"/>
          </a:xfrm>
        </p:grpSpPr>
        <p:sp>
          <p:nvSpPr>
            <p:cNvPr id="28" name="文本框 27"/>
            <p:cNvSpPr txBox="1"/>
            <p:nvPr>
              <p:custDataLst>
                <p:tags r:id="rId17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客户标准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9"/>
            </p:custDataLst>
          </p:nvPr>
        </p:nvGrpSpPr>
        <p:grpSpPr>
          <a:xfrm>
            <a:off x="6593840" y="3692524"/>
            <a:ext cx="3262630" cy="1296035"/>
            <a:chOff x="1486" y="4380"/>
            <a:chExt cx="5138" cy="2041"/>
          </a:xfrm>
        </p:grpSpPr>
        <p:sp>
          <p:nvSpPr>
            <p:cNvPr id="25" name="文本框 24"/>
            <p:cNvSpPr txBox="1"/>
            <p:nvPr>
              <p:custDataLst>
                <p:tags r:id="rId20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自我标准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1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14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正如我们都希望改变世界，希望给人带去光明，但更多时候只需播下一颗种子，自然有微光照拂，雨露滋养。恰如其分的表达观点，往往可以事半功倍。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单击此处输入你的正文，文字是您思想的提炼。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谢谢聆听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我们扮演坚强，我们终究敏感，但我们坚信终究会找到出路的。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9000" y="2312035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47025" y="2295525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好的平台很重要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239000" y="3086735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947025" y="3070225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持续学习，广泛涉猎</a:t>
            </a:r>
            <a:endParaRPr lang="en-US" altLang="zh-CN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7239000" y="3861435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947025" y="3844925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做人做名声</a:t>
            </a:r>
            <a:endParaRPr lang="en-US" altLang="zh-CN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239000" y="4636135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947025" y="4619625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锦上添花？不如雪中送炭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239000" y="5410835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7947025" y="5394325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细化量化做事标准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什么是好的平台？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好的平台很重要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有良师，有益友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团队有活力，高素质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触及的社会资源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职业成长空间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好的平台很重要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持续学习，广泛涉猎</a:t>
            </a:r>
            <a:endParaRPr b="1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持续学习，广泛涉猎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直接连接符 6"/>
          <p:cNvSpPr/>
          <p:nvPr>
            <p:custDataLst>
              <p:tags r:id="rId9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10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11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25"/>
          <p:cNvSpPr txBox="1"/>
          <p:nvPr>
            <p:custDataLst>
              <p:tags r:id="rId12"/>
            </p:custDataLst>
          </p:nvPr>
        </p:nvSpPr>
        <p:spPr bwMode="auto">
          <a:xfrm>
            <a:off x="2607310" y="1784985"/>
            <a:ext cx="79540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书宜杂读，业宜精专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32"/>
          <p:cNvSpPr/>
          <p:nvPr>
            <p:custDataLst>
              <p:tags r:id="rId13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4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5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28"/>
          <p:cNvSpPr txBox="1"/>
          <p:nvPr>
            <p:custDataLst>
              <p:tags r:id="rId16"/>
            </p:custDataLst>
          </p:nvPr>
        </p:nvSpPr>
        <p:spPr bwMode="auto">
          <a:xfrm>
            <a:off x="3253740" y="2857500"/>
            <a:ext cx="663956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职业技能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直接连接符 15"/>
          <p:cNvSpPr/>
          <p:nvPr>
            <p:custDataLst>
              <p:tags r:id="rId17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8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9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35"/>
          <p:cNvSpPr txBox="1"/>
          <p:nvPr>
            <p:custDataLst>
              <p:tags r:id="rId24"/>
            </p:custDataLst>
          </p:nvPr>
        </p:nvSpPr>
        <p:spPr bwMode="auto">
          <a:xfrm>
            <a:off x="3253976" y="4967796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做人做名声</a:t>
            </a:r>
            <a:endParaRPr b="1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做人做名声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直接连接符 6"/>
          <p:cNvSpPr/>
          <p:nvPr>
            <p:custDataLst>
              <p:tags r:id="rId9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10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11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25"/>
          <p:cNvSpPr txBox="1"/>
          <p:nvPr>
            <p:custDataLst>
              <p:tags r:id="rId12"/>
            </p:custDataLst>
          </p:nvPr>
        </p:nvSpPr>
        <p:spPr bwMode="auto">
          <a:xfrm>
            <a:off x="2607310" y="1784985"/>
            <a:ext cx="79540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自己的品牌，名誉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32"/>
          <p:cNvSpPr/>
          <p:nvPr>
            <p:custDataLst>
              <p:tags r:id="rId13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4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5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28"/>
          <p:cNvSpPr txBox="1"/>
          <p:nvPr>
            <p:custDataLst>
              <p:tags r:id="rId16"/>
            </p:custDataLst>
          </p:nvPr>
        </p:nvSpPr>
        <p:spPr bwMode="auto">
          <a:xfrm>
            <a:off x="3253740" y="2857500"/>
            <a:ext cx="663956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证明自己自己能力最好的方式是过去做出了业绩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直接连接符 15"/>
          <p:cNvSpPr/>
          <p:nvPr>
            <p:custDataLst>
              <p:tags r:id="rId17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8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9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325" y="3912870"/>
            <a:ext cx="832040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平凡的事，搞出大新闻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35"/>
          <p:cNvSpPr txBox="1"/>
          <p:nvPr>
            <p:custDataLst>
              <p:tags r:id="rId24"/>
            </p:custDataLst>
          </p:nvPr>
        </p:nvSpPr>
        <p:spPr bwMode="auto">
          <a:xfrm>
            <a:off x="3253740" y="4967605"/>
            <a:ext cx="635571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让客户为你点赞</a:t>
            </a:r>
            <a:endParaRPr lang="zh-CN" altLang="en-US" sz="2000" b="1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72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锦上添花不如雪中送炭？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锦上添花</a:t>
            </a:r>
            <a:r>
              <a:rPr lang="en-US" altLang="zh-CN"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&amp;</a:t>
            </a:r>
            <a:r>
              <a:rPr b="1" spc="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雪中送炭</a:t>
            </a:r>
            <a:endParaRPr b="1" spc="2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18、19、20、21、24、29、31、34"/>
</p:tagLst>
</file>

<file path=ppt/tags/tag141.xml><?xml version="1.0" encoding="utf-8"?>
<p:tagLst xmlns:p="http://schemas.openxmlformats.org/presentationml/2006/main">
  <p:tag name="KSO_WM_TEMPLATE_CATEGORY" val="custom"/>
  <p:tag name="KSO_WM_TEMPLATE_INDEX" val="2020442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5*i*1"/>
  <p:tag name="KSO_WM_UNIT_LINE_FORE_SCHEMECOLOR_INDEX" val="14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422"/>
  <p:tag name="KSO_WM_UNIT_ID" val="custom20204422_5*a*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5*l_h_i*1_1_1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4422"/>
  <p:tag name="KSO_WM_UNIT_ID" val="custom20204422_5*l_h_f*1_1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5*l_h_i*1_2_1"/>
  <p:tag name="KSO_WM_UNIT_TEXT_FILL_FORE_SCHEMECOLOR_INDEX" val="6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4422"/>
  <p:tag name="KSO_WM_UNIT_ID" val="custom20204422_5*l_h_f*1_2_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5*l_h_i*1_3_1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4422"/>
  <p:tag name="KSO_WM_UNIT_ID" val="custom20204422_5*l_h_f*1_3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5*l_h_i*1_4_1"/>
  <p:tag name="KSO_WM_UNIT_TEXT_FILL_FORE_SCHEMECOLOR_INDEX" val="6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4422"/>
  <p:tag name="KSO_WM_UNIT_ID" val="custom20204422_5*l_h_f*1_4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5*l_h_i*1_5_1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4422"/>
  <p:tag name="KSO_WM_UNIT_ID" val="custom20204422_5*l_h_f*1_5_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5"/>
</p:tagLst>
</file>

<file path=ppt/tags/tag1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161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66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SUPPORT_UNIT_TYPE" val="[&quot;all&quot;]"/>
  <p:tag name="KSO_WM_UNIT_BLOCK" val="0"/>
  <p:tag name="KSO_WM_UNIT_SM_LIMIT_TYPE" val="1"/>
  <p:tag name="KSO_WM_TEMPLATE_CATEGORY" val="custom"/>
  <p:tag name="KSO_WM_TEMPLATE_INDEX" val="20204422"/>
  <p:tag name="KSO_WM_UNIT_ID" val="custom20204422_9*h_d*1_1"/>
</p:tagLst>
</file>

<file path=ppt/tags/tag1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6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17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17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28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28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7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28*i*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28*a*1"/>
  <p:tag name="KSO_WM_DIAGRAM_GROUP_CODE" val="l1-3"/>
  <p:tag name="KSO_WM_UNIT_TEXT_FILL_FORE_SCHEMECOLOR_INDEX" val="1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1_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2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2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2_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3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3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3_1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4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4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4_1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422"/>
  <p:tag name="KSO_WM_SLIDE_ID" val="custom20204422_28"/>
</p:tagLst>
</file>

<file path=ppt/tags/tag19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20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20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28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28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0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28*i*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0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28*a*1"/>
  <p:tag name="KSO_WM_DIAGRAM_GROUP_CODE" val="l1-3"/>
  <p:tag name="KSO_WM_UNIT_TEXT_FILL_FORE_SCHEMECOLOR_INDEX" val="1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1_1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2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2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2_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3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3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3_1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4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i*1_4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28*l_h_x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2"/>
  <p:tag name="KSO_WM_UNIT_ID" val="custom20204422_28*l_h_a*1_4_1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422"/>
  <p:tag name="KSO_WM_SLIDE_ID" val="custom20204422_28"/>
</p:tagLst>
</file>

<file path=ppt/tags/tag2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22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235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VALUE" val="1016*1355"/>
  <p:tag name="KSO_WM_UNIT_TYPE" val="h_d"/>
  <p:tag name="KSO_WM_UNIT_INDEX" val="1_1"/>
  <p:tag name="KSO_WM_UNIT_SUPPORT_UNIT_TYPE" val="[&quot;all&quot;]"/>
  <p:tag name="KSO_WM_UNIT_BLOCK" val="0"/>
  <p:tag name="KSO_WM_UNIT_SM_LIMIT_TYPE" val="1"/>
  <p:tag name="KSO_WM_TEMPLATE_CATEGORY" val="custom"/>
  <p:tag name="KSO_WM_TEMPLATE_INDEX" val="20204422"/>
  <p:tag name="KSO_WM_UNIT_ID" val="custom20204422_9*h_d*1_1"/>
</p:tagLst>
</file>

<file path=ppt/tags/tag23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23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23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2"/>
  <p:tag name="KSO_WM_UNIT_ID" val="custom20204422_7*e*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7*i*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422"/>
  <p:tag name="KSO_WM_UNIT_ID" val="custom20204422_7*i*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22"/>
  <p:tag name="KSO_WM_UNIT_ID" val="custom20204422_7*b*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22"/>
  <p:tag name="KSO_WM_UNIT_ID" val="custom20204422_7*a*1"/>
</p:tagLst>
</file>

<file path=ppt/tags/tag24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7"/>
</p:tagLst>
</file>

<file path=ppt/tags/tag245.xml><?xml version="1.0" encoding="utf-8"?>
<p:tagLst xmlns:p="http://schemas.openxmlformats.org/presentationml/2006/main">
  <p:tag name="KSO_WM_SLIDE_BACKGROUND_TYPE" val="belt"/>
  <p:tag name="KSO_WM_UNIT_TYPE" val="i"/>
  <p:tag name="KSO_WM_UNIT_INDEX" val="1"/>
  <p:tag name="KSO_WM_TEMPLATE_CATEGORY" val="custom"/>
  <p:tag name="KSO_WM_TEMPLATE_INDEX" val="20204422"/>
  <p:tag name="KSO_WM_UNIT_ID" val="custom20204422_18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46.xml><?xml version="1.0" encoding="utf-8"?>
<p:tagLst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422"/>
  <p:tag name="KSO_WM_UNIT_ID" val="custom20204422_18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z"/>
  <p:tag name="KSO_WM_UNIT_INDEX" val="2"/>
  <p:tag name="KSO_WM_UNIT_BLOCK" val="0"/>
  <p:tag name="KSO_WM_UNIT_LINE_FORE_SCHEMECOLOR_INDEX" val="14"/>
  <p:tag name="KSO_WM_UNIT_LINE_FILL_TYPE" val="2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DIAGRAM_GROUP_CODE" val="l1-2"/>
  <p:tag name="KSO_WM_UNIT_TYPE" val="z"/>
  <p:tag name="KSO_WM_UNIT_INDEX" val="1"/>
  <p:tag name="KSO_WM_UNIT_BLOCK" val="0"/>
  <p:tag name="KSO_WM_UNIT_LINE_FORE_SCHEMECOLOR_INDEX" val="14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422_18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YPE" val="i"/>
  <p:tag name="KSO_WM_UNIT_INDEX" val="2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2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2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422_18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YPE" val="i"/>
  <p:tag name="KSO_WM_UNIT_INDEX" val="4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2"/>
  <p:tag name="KSO_WM_UNIT_TYPE" val="l_h_a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2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422_18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YPE" val="i"/>
  <p:tag name="KSO_WM_UNIT_INDEX" val="5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2"/>
  <p:tag name="KSO_WM_UNIT_TYPE" val="l_h_a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2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422_18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YPE" val="i"/>
  <p:tag name="KSO_WM_UNIT_INDEX" val="6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5"/>
  <p:tag name="KSO_WM_DIAGRAM_GROUP_CODE" val="l1-2"/>
  <p:tag name="KSO_WM_UNIT_TYPE" val="l_h_a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22_1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NOCLEAR" val="0"/>
  <p:tag name="KSO_WM_UNIT_VALUE" val="15"/>
  <p:tag name="KSO_WM_DIAGRAM_GROUP_CODE" val="l1-2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SLIDE_ID" val="custom20204422_18"/>
  <p:tag name="KSO_WM_TEMPLATE_SUBCATEGORY" val="0"/>
  <p:tag name="KSO_WM_TEMPLATE_MASTER_TYPE" val="1"/>
  <p:tag name="KSO_WM_TEMPLATE_COLOR_TYPE" val="1"/>
  <p:tag name="KSO_WM_SLIDE_ITEM_CNT" val="4"/>
  <p:tag name="KSO_WM_SLIDE_INDEX" val="18"/>
  <p:tag name="KSO_WM_TAG_VERSION" val="1.0"/>
  <p:tag name="KSO_WM_BEAUTIFY_FLAG" val="#wm#"/>
  <p:tag name="KSO_WM_TEMPLATE_CATEGORY" val="custom"/>
  <p:tag name="KSO_WM_TEMPLATE_INDEX" val="20204422"/>
  <p:tag name="KSO_WM_SLIDE_TYPE" val="text"/>
  <p:tag name="KSO_WM_SLIDE_SUBTYPE" val="diag"/>
  <p:tag name="KSO_WM_SLIDE_SIZE" val="591.25*179.75"/>
  <p:tag name="KSO_WM_SLIDE_POSITION" val="184.9*213.1"/>
  <p:tag name="KSO_WM_DIAGRAM_GROUP_CODE" val="l1-2"/>
  <p:tag name="KSO_WM_SLIDE_DIAGTYPE" val="l"/>
  <p:tag name="KSO_WM_SLIDE_LAYOUT" val="i_z_l"/>
  <p:tag name="KSO_WM_SLIDE_LAYOUT_CNT" val="1_2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6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8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8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8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3"/>
  <p:tag name="KSO_WM_TEMPLATE_CATEGORY" val="custom"/>
  <p:tag name="KSO_WM_TEMPLATE_INDEX" val="20204422"/>
  <p:tag name="KSO_WM_UNIT_ID" val="custom20204422_8*i*3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422"/>
  <p:tag name="KSO_WM_UNIT_ID" val="custom20204422_8*f*1"/>
</p:tagLst>
</file>

<file path=ppt/tags/tag2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8*a*1"/>
</p:tagLst>
</file>

<file path=ppt/tags/tag26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8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聆听"/>
  <p:tag name="KSO_WM_TEMPLATE_CATEGORY" val="custom"/>
  <p:tag name="KSO_WM_TEMPLATE_INDEX" val="20204422"/>
  <p:tag name="KSO_WM_UNIT_ID" val="custom20204422_38*a*1"/>
</p:tagLst>
</file>

<file path=ppt/tags/tag27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，以便观者可以准确理解您所传达的信息。"/>
  <p:tag name="KSO_WM_TEMPLATE_CATEGORY" val="custom"/>
  <p:tag name="KSO_WM_TEMPLATE_INDEX" val="20204422"/>
  <p:tag name="KSO_WM_UNIT_ID" val="custom20204422_38*b*1"/>
</p:tagLst>
</file>

<file path=ppt/tags/tag27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8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3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78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9381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汉仪旗黑-85S</vt:lpstr>
      <vt:lpstr>黑体</vt:lpstr>
      <vt:lpstr>Segoe UI</vt:lpstr>
      <vt:lpstr>Office 主题​​</vt:lpstr>
      <vt:lpstr>PowerPoint 演示文稿</vt:lpstr>
      <vt:lpstr>PowerPoint 演示文稿</vt:lpstr>
      <vt:lpstr>单击此处添加标题</vt:lpstr>
      <vt:lpstr>PowerPoint 演示文稿</vt:lpstr>
      <vt:lpstr>好的平台很重要</vt:lpstr>
      <vt:lpstr>PowerPoint 演示文稿</vt:lpstr>
      <vt:lpstr>持续学习，广泛涉猎</vt:lpstr>
      <vt:lpstr>PowerPoint 演示文稿</vt:lpstr>
      <vt:lpstr>做人做名声</vt:lpstr>
      <vt:lpstr>PowerPoint 演示文稿</vt:lpstr>
      <vt:lpstr>锦上添花&amp;雪中送炭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fengzhanyang</cp:lastModifiedBy>
  <cp:revision>2</cp:revision>
  <dcterms:created xsi:type="dcterms:W3CDTF">2020-01-12T09:58:46Z</dcterms:created>
  <dcterms:modified xsi:type="dcterms:W3CDTF">2020-01-12T10:26:34Z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