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89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3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72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EE92-094B-4933-85C4-8DA66DD28894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042C-0AA8-42B8-ABE7-E6ECAE73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804496"/>
            <a:ext cx="5372850" cy="524900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778062" y="3683358"/>
            <a:ext cx="0" cy="3477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778062" y="3230451"/>
            <a:ext cx="0" cy="3477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904705" y="2743200"/>
            <a:ext cx="259724" cy="3198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406980" y="2730320"/>
            <a:ext cx="298360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814022"/>
            <a:ext cx="5391902" cy="522995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7959144" y="3760631"/>
            <a:ext cx="0" cy="3477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7534141" y="4237149"/>
            <a:ext cx="334851" cy="3477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993229" y="4378818"/>
            <a:ext cx="360608" cy="2060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68214" y="4211392"/>
            <a:ext cx="373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406980" y="4211392"/>
            <a:ext cx="373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965065" y="4183487"/>
            <a:ext cx="373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463048" y="4183487"/>
            <a:ext cx="373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4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YuCheng</dc:creator>
  <cp:lastModifiedBy>YuCheng</cp:lastModifiedBy>
  <cp:revision>2</cp:revision>
  <dcterms:created xsi:type="dcterms:W3CDTF">2015-12-13T11:29:03Z</dcterms:created>
  <dcterms:modified xsi:type="dcterms:W3CDTF">2015-12-13T11:32:58Z</dcterms:modified>
</cp:coreProperties>
</file>