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3F92-406E-C0F8-0453-1FD1008C7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B637-3AD1-612E-8B00-40ACA93FB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FABD-F92D-3CFB-77D2-11D852FD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DBA5-7A1A-36CF-7844-5D2F5794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2716-B2DB-0367-0034-D10C217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E54B-BCA6-81E8-5918-4A4BD40C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C7DD8-1CAC-BEA5-BD80-E693657F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F718-A4C0-15C3-AD7D-8E4E7C9A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C231-4745-9E32-71C2-FA1EE582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BA34-5402-B60F-0EBF-EF56EA19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8D1A7-3C02-C3DB-B9AA-0833EB518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9D34A-5CF4-1F9D-853E-B0ECC3F3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945B-88B6-C72E-09B7-45595900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DB18-4DD4-5792-1C20-6187E2A5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B1E9-846D-9B0A-E643-F1E98B65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6587-1C0E-1B68-569C-262C14D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CBAA-A8E8-5F9D-4DF3-CF08027C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9E51-2753-9F47-5F89-5F329CA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C9A3-B799-0CCF-7168-5AF198B2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19A6-4FC5-23CF-F3F2-445A17D7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9E6E-E1C3-0AB3-3245-2B619041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1961-1F98-71BB-F3DB-ACA48683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CA88-E3A6-0E12-F41E-8368E18B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67D62-930B-7A58-0C1A-11CD6B8E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149A-CBBD-8058-486B-FFB7EF4B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E554-1470-1CC9-24B0-ECC500CC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EEC3-28FF-D051-945E-EFCAB1295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D3EE-AA00-A451-CB17-DA0702F8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7B75-35AE-EB67-3425-89103871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2C102-469E-F8FC-93C1-827FBEB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DD52C-3617-B26F-2F67-531D0686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9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FCBA-B4C7-EDAD-2532-0446463A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7B67-9415-3857-1ABC-80814DA2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1B1D-2BE4-3688-91F9-52F7C00E9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EFCEC-07DC-A522-F3B3-C8A0F5B5B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B6C10-6D36-D32C-CB1F-C404BA3B2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FA651-691D-6A6D-5734-D853F49C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28D1E-367D-808A-9653-29C14F79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3802B-C08C-5CEE-7896-89F1E162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B6D-98B5-7304-A12B-AA7492BF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69815-5CE3-A7FE-5948-C9636E46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1298F-C636-BDBD-E162-4588FAED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5D470-10A7-F343-919A-F9888C71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E513C-54D1-D6BE-F8E9-EB621707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F12C3-614E-B196-1789-84DD045F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FF18E-4FC8-81B7-6785-F9724EF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6E56-853A-7C15-4A01-D6BFF0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91CF-34AC-7615-0E6E-204F0E64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C03D-21E6-7F4F-DB2C-0E99895E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CC40-0005-C102-37A3-CA4CD95D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388D2-0DEC-4FA4-7F43-84713042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8505E-2105-E88D-6CBF-7F54ADB9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6F8F-AE20-0872-B55E-A97E35EE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5165F-6377-539F-AAD8-ADA85CDA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E1680-831B-4FD8-199F-93907730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190FF-8BA9-6995-A3D9-84D32AB0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AB96D-047C-D5C3-CCD3-506EB584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1CE1-C6AE-641B-154F-62F0630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921C1-74C5-B723-A532-E36E586B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6FC83-E274-61DA-C0ED-79CE6178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844F-521B-EF95-262D-6D346D38B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2817DD-7267-994A-967E-E857522566F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8028-D67F-960B-3C63-31DED509D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7D24-2A14-7561-BA2D-3C42459D8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BDF32-7BA8-6749-92D5-C9C05204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FEFE2-E45E-4810-0AEA-AEBABA1B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4127" y="236822"/>
            <a:ext cx="6495081" cy="5377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CE31D7-3026-95C1-CD6D-A026FCD1E494}"/>
              </a:ext>
            </a:extLst>
          </p:cNvPr>
          <p:cNvSpPr txBox="1"/>
          <p:nvPr/>
        </p:nvSpPr>
        <p:spPr>
          <a:xfrm>
            <a:off x="391886" y="5857492"/>
            <a:ext cx="11800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"</a:t>
            </a:r>
            <a:r>
              <a:rPr lang="en-US" sz="1600" dirty="0" err="1"/>
              <a:t>VAChT</a:t>
            </a:r>
            <a:r>
              <a:rPr lang="en-US" sz="1600" dirty="0"/>
              <a:t>" "</a:t>
            </a:r>
            <a:r>
              <a:rPr lang="en-US" sz="1600" dirty="0" err="1"/>
              <a:t>ChAT</a:t>
            </a:r>
            <a:r>
              <a:rPr lang="en-US" sz="1600" dirty="0"/>
              <a:t>"  "</a:t>
            </a:r>
            <a:r>
              <a:rPr lang="en-US" sz="1600" dirty="0" err="1"/>
              <a:t>VGlut</a:t>
            </a:r>
            <a:r>
              <a:rPr lang="en-US" sz="1600" dirty="0"/>
              <a:t>" "Gad1”  “Gat”  "</a:t>
            </a:r>
            <a:r>
              <a:rPr lang="en-US" sz="1600" dirty="0" err="1"/>
              <a:t>Hn</a:t>
            </a:r>
            <a:r>
              <a:rPr lang="en-US" sz="1600" dirty="0"/>
              <a:t>"    "</a:t>
            </a:r>
            <a:r>
              <a:rPr lang="en-US" sz="1600" dirty="0" err="1"/>
              <a:t>Vmat</a:t>
            </a:r>
            <a:r>
              <a:rPr lang="en-US" sz="1600" dirty="0"/>
              <a:t>"  "</a:t>
            </a:r>
            <a:r>
              <a:rPr lang="en-US" sz="1600" dirty="0" err="1"/>
              <a:t>SerT</a:t>
            </a:r>
            <a:r>
              <a:rPr lang="en-US" sz="1600" dirty="0"/>
              <a:t>"  "</a:t>
            </a:r>
            <a:r>
              <a:rPr lang="en-US" sz="1600" dirty="0" err="1"/>
              <a:t>Trhn</a:t>
            </a:r>
            <a:r>
              <a:rPr lang="en-US" sz="1600" dirty="0"/>
              <a:t>"  "</a:t>
            </a:r>
            <a:r>
              <a:rPr lang="en-US" sz="1600" dirty="0" err="1"/>
              <a:t>ple</a:t>
            </a:r>
            <a:r>
              <a:rPr lang="en-US" sz="1600" dirty="0"/>
              <a:t>"   "</a:t>
            </a:r>
            <a:r>
              <a:rPr lang="en-US" sz="1600" dirty="0" err="1"/>
              <a:t>Ddc</a:t>
            </a:r>
            <a:r>
              <a:rPr lang="en-US" sz="1600" dirty="0"/>
              <a:t>"   "DAT"   "Tdc1"  "Tdc2"  "</a:t>
            </a:r>
            <a:r>
              <a:rPr lang="en-US" sz="1600" dirty="0" err="1"/>
              <a:t>Tbh</a:t>
            </a:r>
            <a:r>
              <a:rPr lang="en-US" sz="1600" dirty="0"/>
              <a:t>"  "</a:t>
            </a:r>
            <a:r>
              <a:rPr lang="en-US" sz="1600" dirty="0" err="1"/>
              <a:t>HisT</a:t>
            </a:r>
            <a:r>
              <a:rPr lang="en-US" sz="1600" dirty="0"/>
              <a:t>"  "Nos"   "</a:t>
            </a:r>
            <a:r>
              <a:rPr lang="en-US" sz="1600" dirty="0" err="1"/>
              <a:t>GlyT</a:t>
            </a:r>
            <a:r>
              <a:rPr lang="en-US" sz="1600" dirty="0"/>
              <a:t>"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5D4F1-AA0E-9883-6A27-3B25C2722C48}"/>
              </a:ext>
            </a:extLst>
          </p:cNvPr>
          <p:cNvSpPr txBox="1"/>
          <p:nvPr/>
        </p:nvSpPr>
        <p:spPr>
          <a:xfrm>
            <a:off x="2889681" y="15115"/>
            <a:ext cx="238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Non-scaled expression</a:t>
            </a:r>
          </a:p>
        </p:txBody>
      </p:sp>
    </p:spTree>
    <p:extLst>
      <p:ext uri="{BB962C8B-B14F-4D97-AF65-F5344CB8AC3E}">
        <p14:creationId xmlns:p14="http://schemas.microsoft.com/office/powerpoint/2010/main" val="20966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F5090-9405-FC0D-5688-93F14FB8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7" y="0"/>
            <a:ext cx="7772400" cy="6434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47921F-E9AD-2625-AC3B-1CA71ED5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46" y="4656667"/>
            <a:ext cx="2690868" cy="2201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7121F3-D1E1-279D-CFC3-C20E2CEDC96B}"/>
              </a:ext>
            </a:extLst>
          </p:cNvPr>
          <p:cNvSpPr txBox="1"/>
          <p:nvPr/>
        </p:nvSpPr>
        <p:spPr>
          <a:xfrm>
            <a:off x="0" y="84780"/>
            <a:ext cx="238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Scaled expression</a:t>
            </a:r>
          </a:p>
        </p:txBody>
      </p:sp>
    </p:spTree>
    <p:extLst>
      <p:ext uri="{BB962C8B-B14F-4D97-AF65-F5344CB8AC3E}">
        <p14:creationId xmlns:p14="http://schemas.microsoft.com/office/powerpoint/2010/main" val="165368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Zandawala</dc:creator>
  <cp:lastModifiedBy>Meet Zandawala</cp:lastModifiedBy>
  <cp:revision>3</cp:revision>
  <dcterms:created xsi:type="dcterms:W3CDTF">2024-04-30T05:41:07Z</dcterms:created>
  <dcterms:modified xsi:type="dcterms:W3CDTF">2024-04-30T23:10:28Z</dcterms:modified>
</cp:coreProperties>
</file>