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C9BF5-F910-48B3-A334-AB8ACA745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0061B-F805-4F44-9446-7760BEB63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80EE5-F97C-412D-ADD2-81F7925D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C89F7-0C97-4D5B-A724-A1E94C7E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0BF14-DE59-4588-827B-DE96D815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3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935BB-4482-48F7-9589-514FBBB0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1BB9E-8AFD-4EBC-9D75-94C3141C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9291E-054D-4877-BC97-AD2B4BF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D924A-8885-45BD-BA14-682460D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DA010-2023-47DB-8FF8-7DE7BE2F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853F62-9145-4E7A-B33C-71A034EF0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0962F-1FF5-4092-ADF0-B01E1CC2B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5EFB2-5313-43ED-B1F3-F2F6A6BC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98824-9F84-42B0-A8BE-EF6C6405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7A022-35EF-4650-9BE7-28AAD318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1357D-6545-4446-ADE7-4E4AF7DF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C925A-CED1-4AC3-A510-0802ED88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5A21-CFF7-43E7-8EA1-012FF89C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D8EAD-4B7E-4EAA-82D5-539CBA44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E8999-A94A-4825-8C4A-AE22BC8F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CE607-E536-4E03-960C-098F6287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8CEA2-0A8C-41BC-9491-82FB55B6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AD5C9-622F-4BFB-A75A-B817695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550C5-02FA-4A7B-B4AE-40BEDEC0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98498-8730-4A2C-AAC9-06D7CE53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8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5E27D-9DFA-4CB2-BEF5-E53598B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BD8E6-13D4-44B2-9B82-573CF5142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D858C4-8CD7-436F-940B-D2038B67A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68C65-15ED-438B-9B2C-809AE346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0FF1D-5EC4-453F-8E8C-F5F0E770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F7E88-9D9D-4AEA-BB7D-4B73A2A3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BEC35-97F9-4958-B7C8-2B91B698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B54ED-BB51-4937-BFAA-03EA64BA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BC55E-14EB-4216-A191-EA11115D5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6CB404-631C-4C35-81AE-1870FE15F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4DCB87-D020-4180-AE82-3D829B91E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8C0DE0-D6DA-4F19-931A-6A4EBB7D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50A2C-A714-4F54-A330-05FCDF2F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A2B0B-A40B-4BD7-9DEA-A6214363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4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1D496-22A8-47AB-AA28-1656938A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7F878-8C78-40BC-9373-133B85F8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5F2AC-36AC-40AF-A46C-A76BDD7A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7157B-1F3C-4210-BA51-383A60AB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732C8-01EE-4B1A-B4B8-21657A0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68C407-BA2D-45FD-836C-F2189FA2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71541-4E15-44B9-B692-360AD13F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5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55C99-5989-41A9-B8B6-3978D077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2D72B-2E8B-4F55-9FC4-FF02C001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ACC10-3749-4B59-B126-4E2B3794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CC99A-FDF7-40F0-9944-F49C4B5E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2ED32-7A98-44D8-B1BC-3A38EE71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19995-513D-4C00-AD08-299EE166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3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B4FEF-CF1F-41A5-AEB0-363DD077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07D7A5-0836-4716-9166-B707408EA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550F6-0A30-4C33-A014-E22FF3EEA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814BA-96C4-4193-B46A-0A250CBA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3F396-1122-4949-AB7B-942B373F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0F98B-5D84-442C-A199-804B6FB7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4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AE3A5-1D3D-4A10-B0B1-F4BC7B48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3E06C-E309-4A3A-A7D5-BF905C82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DF7D9-988D-4D24-B05B-198DA79C9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2C03-C50E-4FC1-A30E-8FD835D3B0B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C06F8-E85B-4F91-BD2A-5E8C211A3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1C699-718B-4F68-AD4E-30BC26DCC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3525-2217-4A96-AB25-8ED96FF8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f3411C7kb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7DEB60-BF64-455D-A430-3878F508DF94}"/>
              </a:ext>
            </a:extLst>
          </p:cNvPr>
          <p:cNvSpPr txBox="1"/>
          <p:nvPr/>
        </p:nvSpPr>
        <p:spPr>
          <a:xfrm>
            <a:off x="1866900" y="222867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音色转换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《One-shot Voice Conversion by Separating Speaker and Content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Representations with Instance Normalization》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大翰天子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2022.01.02</a:t>
            </a:r>
          </a:p>
        </p:txBody>
      </p:sp>
    </p:spTree>
    <p:extLst>
      <p:ext uri="{BB962C8B-B14F-4D97-AF65-F5344CB8AC3E}">
        <p14:creationId xmlns:p14="http://schemas.microsoft.com/office/powerpoint/2010/main" val="37946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0B65EF-E898-44F3-A445-69BA89D62DA9}"/>
              </a:ext>
            </a:extLst>
          </p:cNvPr>
          <p:cNvSpPr txBox="1"/>
          <p:nvPr/>
        </p:nvSpPr>
        <p:spPr>
          <a:xfrm>
            <a:off x="228600" y="192643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思源黑体" panose="020B0500000000090000" pitchFamily="34" charset="-122"/>
                <a:ea typeface="思源黑体" panose="020B0500000000090000" pitchFamily="34" charset="-122"/>
                <a:cs typeface="Times New Roman" panose="02020603050405020304" pitchFamily="18" charset="0"/>
              </a:rPr>
              <a:t>Voice Conversion Challenge 2020:</a:t>
            </a:r>
            <a:r>
              <a:rPr lang="zh-CN" altLang="en-US" dirty="0">
                <a:latin typeface="思源黑体" panose="020B0500000000090000" pitchFamily="34" charset="-122"/>
                <a:ea typeface="思源黑体" panose="020B0500000000090000" pitchFamily="34" charset="-122"/>
                <a:cs typeface="Times New Roman" panose="02020603050405020304" pitchFamily="18" charset="0"/>
              </a:rPr>
              <a:t>音色转换的基本几种框架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82A723-5D34-45E8-810E-C56C18ACCFC4}"/>
              </a:ext>
            </a:extLst>
          </p:cNvPr>
          <p:cNvSpPr txBox="1"/>
          <p:nvPr/>
        </p:nvSpPr>
        <p:spPr>
          <a:xfrm>
            <a:off x="228600" y="56197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PPG-VC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C22639-DA66-4F89-814B-F606AA0AD88C}"/>
              </a:ext>
            </a:extLst>
          </p:cNvPr>
          <p:cNvSpPr txBox="1"/>
          <p:nvPr/>
        </p:nvSpPr>
        <p:spPr>
          <a:xfrm>
            <a:off x="833437" y="94083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3A3A40D-DF82-48BC-AC25-5CA7876FD8BC}"/>
              </a:ext>
            </a:extLst>
          </p:cNvPr>
          <p:cNvCxnSpPr>
            <a:stCxn id="4" idx="3"/>
          </p:cNvCxnSpPr>
          <p:nvPr/>
        </p:nvCxnSpPr>
        <p:spPr>
          <a:xfrm>
            <a:off x="1719262" y="1125498"/>
            <a:ext cx="74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87A4962-392D-464E-843E-92C89ECFF3CF}"/>
              </a:ext>
            </a:extLst>
          </p:cNvPr>
          <p:cNvSpPr txBox="1"/>
          <p:nvPr/>
        </p:nvSpPr>
        <p:spPr>
          <a:xfrm>
            <a:off x="2466975" y="93130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音素后验概率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AB2349-3795-4728-B5ED-011FABA48E6D}"/>
              </a:ext>
            </a:extLst>
          </p:cNvPr>
          <p:cNvSpPr txBox="1"/>
          <p:nvPr/>
        </p:nvSpPr>
        <p:spPr>
          <a:xfrm>
            <a:off x="1676400" y="756166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CFC3B99-2027-44FF-9F9C-7C91075951F2}"/>
              </a:ext>
            </a:extLst>
          </p:cNvPr>
          <p:cNvCxnSpPr/>
          <p:nvPr/>
        </p:nvCxnSpPr>
        <p:spPr>
          <a:xfrm>
            <a:off x="4024312" y="1098471"/>
            <a:ext cx="74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98B19E5-A459-40BA-B829-EF1F85119965}"/>
              </a:ext>
            </a:extLst>
          </p:cNvPr>
          <p:cNvSpPr/>
          <p:nvPr/>
        </p:nvSpPr>
        <p:spPr>
          <a:xfrm>
            <a:off x="4733925" y="644963"/>
            <a:ext cx="1323975" cy="907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DD51C0-582C-4861-85F2-B7308103AFD8}"/>
              </a:ext>
            </a:extLst>
          </p:cNvPr>
          <p:cNvSpPr txBox="1"/>
          <p:nvPr/>
        </p:nvSpPr>
        <p:spPr>
          <a:xfrm>
            <a:off x="6900862" y="905828"/>
            <a:ext cx="2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Target Speech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1047B5-A717-4288-A0F3-8209404D0458}"/>
              </a:ext>
            </a:extLst>
          </p:cNvPr>
          <p:cNvCxnSpPr/>
          <p:nvPr/>
        </p:nvCxnSpPr>
        <p:spPr>
          <a:xfrm>
            <a:off x="6096000" y="1090494"/>
            <a:ext cx="74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0401E8-19D8-41FD-B2F3-71AE09EAAF05}"/>
              </a:ext>
            </a:extLst>
          </p:cNvPr>
          <p:cNvSpPr txBox="1"/>
          <p:nvPr/>
        </p:nvSpPr>
        <p:spPr>
          <a:xfrm>
            <a:off x="828675" y="1494830"/>
            <a:ext cx="882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可以是基于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Tacotron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CBHG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模型的。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是分别训练的。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57E507-5A32-4856-BB5C-A124FF836A0E}"/>
              </a:ext>
            </a:extLst>
          </p:cNvPr>
          <p:cNvSpPr txBox="1"/>
          <p:nvPr/>
        </p:nvSpPr>
        <p:spPr>
          <a:xfrm>
            <a:off x="228600" y="243840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ASR-TTS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D62A38-B692-44B4-80E0-2354F6E9D3F9}"/>
              </a:ext>
            </a:extLst>
          </p:cNvPr>
          <p:cNvSpPr txBox="1"/>
          <p:nvPr/>
        </p:nvSpPr>
        <p:spPr>
          <a:xfrm>
            <a:off x="790575" y="2889350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E573BF-100F-44FE-BEB0-3B855599ADCA}"/>
              </a:ext>
            </a:extLst>
          </p:cNvPr>
          <p:cNvSpPr txBox="1"/>
          <p:nvPr/>
        </p:nvSpPr>
        <p:spPr>
          <a:xfrm>
            <a:off x="1640681" y="2736534"/>
            <a:ext cx="738188" cy="37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D055CA-985D-48A8-97D9-4556CB403CFF}"/>
              </a:ext>
            </a:extLst>
          </p:cNvPr>
          <p:cNvCxnSpPr/>
          <p:nvPr/>
        </p:nvCxnSpPr>
        <p:spPr>
          <a:xfrm>
            <a:off x="1595437" y="3096162"/>
            <a:ext cx="74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ED5E439-15BC-428F-9BC9-03E9A5CDCBC1}"/>
              </a:ext>
            </a:extLst>
          </p:cNvPr>
          <p:cNvSpPr txBox="1"/>
          <p:nvPr/>
        </p:nvSpPr>
        <p:spPr>
          <a:xfrm>
            <a:off x="2333625" y="288935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 sequence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A76434E-0020-4789-8424-51BDD48FBB23}"/>
              </a:ext>
            </a:extLst>
          </p:cNvPr>
          <p:cNvCxnSpPr/>
          <p:nvPr/>
        </p:nvCxnSpPr>
        <p:spPr>
          <a:xfrm>
            <a:off x="3819525" y="3106819"/>
            <a:ext cx="74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4282530-A721-4CCB-848C-D1D00932E397}"/>
              </a:ext>
            </a:extLst>
          </p:cNvPr>
          <p:cNvSpPr txBox="1"/>
          <p:nvPr/>
        </p:nvSpPr>
        <p:spPr>
          <a:xfrm>
            <a:off x="3829050" y="2725877"/>
            <a:ext cx="738188" cy="37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6A3C1A-6D16-4FF6-8E25-D365EBDCBA72}"/>
              </a:ext>
            </a:extLst>
          </p:cNvPr>
          <p:cNvSpPr txBox="1"/>
          <p:nvPr/>
        </p:nvSpPr>
        <p:spPr>
          <a:xfrm>
            <a:off x="4517230" y="2911854"/>
            <a:ext cx="2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Target Speech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ABFB9A-A261-4DC2-8CCF-D74024D1A355}"/>
              </a:ext>
            </a:extLst>
          </p:cNvPr>
          <p:cNvSpPr txBox="1"/>
          <p:nvPr/>
        </p:nvSpPr>
        <p:spPr>
          <a:xfrm>
            <a:off x="228599" y="3618310"/>
            <a:ext cx="387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Leverage TTS for VC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B8B439B-D8BA-4E4B-AB4A-EE319FC5B235}"/>
              </a:ext>
            </a:extLst>
          </p:cNvPr>
          <p:cNvSpPr txBox="1"/>
          <p:nvPr/>
        </p:nvSpPr>
        <p:spPr>
          <a:xfrm>
            <a:off x="981073" y="4006871"/>
            <a:ext cx="74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系统辅助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系统的学习。可以用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45BCF1B-08F8-4B01-84E8-F012851C7E4E}"/>
              </a:ext>
            </a:extLst>
          </p:cNvPr>
          <p:cNvSpPr txBox="1"/>
          <p:nvPr/>
        </p:nvSpPr>
        <p:spPr>
          <a:xfrm>
            <a:off x="1021557" y="4528661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4A66DC-DEEF-4971-8384-6DFBF772A5DF}"/>
              </a:ext>
            </a:extLst>
          </p:cNvPr>
          <p:cNvSpPr txBox="1"/>
          <p:nvPr/>
        </p:nvSpPr>
        <p:spPr>
          <a:xfrm>
            <a:off x="647700" y="5062177"/>
            <a:ext cx="62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B30164-FC78-463D-B41C-13E8339298D3}"/>
              </a:ext>
            </a:extLst>
          </p:cNvPr>
          <p:cNvSpPr/>
          <p:nvPr/>
        </p:nvSpPr>
        <p:spPr>
          <a:xfrm>
            <a:off x="1833562" y="4966663"/>
            <a:ext cx="1495425" cy="619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TTS encoder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675C54-0357-4E4D-87A7-44F0E4D1B5D1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276349" y="5246843"/>
            <a:ext cx="557213" cy="2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6B61D19-91E0-405E-83E0-C672516C42C8}"/>
              </a:ext>
            </a:extLst>
          </p:cNvPr>
          <p:cNvCxnSpPr>
            <a:stCxn id="30" idx="3"/>
          </p:cNvCxnSpPr>
          <p:nvPr/>
        </p:nvCxnSpPr>
        <p:spPr>
          <a:xfrm flipV="1">
            <a:off x="3328987" y="5246843"/>
            <a:ext cx="566738" cy="2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E66A328-444E-4B1F-AAA0-0A3FD4CC5A2A}"/>
              </a:ext>
            </a:extLst>
          </p:cNvPr>
          <p:cNvSpPr txBox="1"/>
          <p:nvPr/>
        </p:nvSpPr>
        <p:spPr>
          <a:xfrm>
            <a:off x="3805237" y="4966663"/>
            <a:ext cx="132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Lingustic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feature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359D81-B402-49EE-8215-2138B87FE492}"/>
              </a:ext>
            </a:extLst>
          </p:cNvPr>
          <p:cNvSpPr/>
          <p:nvPr/>
        </p:nvSpPr>
        <p:spPr>
          <a:xfrm>
            <a:off x="5198269" y="4608669"/>
            <a:ext cx="1323975" cy="907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FD0F147-A379-467D-8B23-CBA983C7A17E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1907382" y="4713327"/>
            <a:ext cx="3290887" cy="34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25B403-172B-4DF7-843A-25950A5F00A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824412" y="5062177"/>
            <a:ext cx="373857" cy="19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105B94-DD7A-4E9F-BD75-C48BDB032F3C}"/>
              </a:ext>
            </a:extLst>
          </p:cNvPr>
          <p:cNvCxnSpPr/>
          <p:nvPr/>
        </p:nvCxnSpPr>
        <p:spPr>
          <a:xfrm>
            <a:off x="6527005" y="5085871"/>
            <a:ext cx="74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6D87E53-34FE-4BB5-8AFD-9FAA36BAE181}"/>
              </a:ext>
            </a:extLst>
          </p:cNvPr>
          <p:cNvSpPr txBox="1"/>
          <p:nvPr/>
        </p:nvSpPr>
        <p:spPr>
          <a:xfrm>
            <a:off x="7200900" y="4897993"/>
            <a:ext cx="2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Target Speech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6A6C4DE-D43A-4866-8DE4-FA97920417B1}"/>
              </a:ext>
            </a:extLst>
          </p:cNvPr>
          <p:cNvCxnSpPr/>
          <p:nvPr/>
        </p:nvCxnSpPr>
        <p:spPr>
          <a:xfrm>
            <a:off x="228599" y="2257425"/>
            <a:ext cx="10106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9A5B5C3-DDBF-42DB-B2D5-E45402983279}"/>
              </a:ext>
            </a:extLst>
          </p:cNvPr>
          <p:cNvCxnSpPr/>
          <p:nvPr/>
        </p:nvCxnSpPr>
        <p:spPr>
          <a:xfrm>
            <a:off x="228599" y="3448050"/>
            <a:ext cx="10106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4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102415-015E-44A4-8DC6-5C0F78609406}"/>
              </a:ext>
            </a:extLst>
          </p:cNvPr>
          <p:cNvSpPr txBox="1"/>
          <p:nvPr/>
        </p:nvSpPr>
        <p:spPr>
          <a:xfrm>
            <a:off x="219075" y="209550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AutoEncoder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6CC6A-9441-41EA-90F1-106D5C5AF6FA}"/>
              </a:ext>
            </a:extLst>
          </p:cNvPr>
          <p:cNvSpPr txBox="1"/>
          <p:nvPr/>
        </p:nvSpPr>
        <p:spPr>
          <a:xfrm>
            <a:off x="895349" y="578882"/>
            <a:ext cx="906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自编码器方法是基于解耦学习，学习说话人无关的内容表示、说话人信息表示。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207AAA-5CF9-4B3A-B04F-CC3997296DC7}"/>
              </a:ext>
            </a:extLst>
          </p:cNvPr>
          <p:cNvSpPr txBox="1"/>
          <p:nvPr/>
        </p:nvSpPr>
        <p:spPr>
          <a:xfrm>
            <a:off x="219075" y="4610100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GAN-based model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F8432-654A-4CA7-9EC0-9DC4EBE5AF77}"/>
              </a:ext>
            </a:extLst>
          </p:cNvPr>
          <p:cNvSpPr txBox="1"/>
          <p:nvPr/>
        </p:nvSpPr>
        <p:spPr>
          <a:xfrm>
            <a:off x="895349" y="4900057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CycleGAN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StarGAN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AdaGAN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based VC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1FB0BF-48AC-4C6C-A8E1-4A8F773E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87" y="1104305"/>
            <a:ext cx="4910125" cy="3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D17362-6EE4-4885-AEA0-8B7C944515A2}"/>
              </a:ext>
            </a:extLst>
          </p:cNvPr>
          <p:cNvSpPr txBox="1"/>
          <p:nvPr/>
        </p:nvSpPr>
        <p:spPr>
          <a:xfrm>
            <a:off x="209550" y="314325"/>
            <a:ext cx="982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《One-shot Voice Conversion by Separating Speaker and Content Representations with Instance Normalization》(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AdaINVC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D0A992-EAC9-436A-8572-A30DDA7A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28" y="1041258"/>
            <a:ext cx="7006843" cy="23845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BBF3B-ED92-4325-9421-5975FA4BEA2F}"/>
              </a:ext>
            </a:extLst>
          </p:cNvPr>
          <p:cNvSpPr txBox="1"/>
          <p:nvPr/>
        </p:nvSpPr>
        <p:spPr>
          <a:xfrm>
            <a:off x="533400" y="3466326"/>
            <a:ext cx="849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建模“内容表示”的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均值、方差。并用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VAE loss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训练它。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VAE loss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使得学习到的均值方差的分布能够模拟原始语音数据的基频、共振峰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pattern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分布。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05AC9D-AA2A-4AE3-8B48-B839FD72F6AB}"/>
              </a:ext>
            </a:extLst>
          </p:cNvPr>
          <p:cNvSpPr txBox="1"/>
          <p:nvPr/>
        </p:nvSpPr>
        <p:spPr>
          <a:xfrm>
            <a:off x="2181225" y="4481989"/>
            <a:ext cx="824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Loss_VAE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0.5 * E(exp(σ) + μ ** 2 - 1 - σ)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F60501-58DB-440F-A8FC-89DDBFC244CE}"/>
              </a:ext>
            </a:extLst>
          </p:cNvPr>
          <p:cNvSpPr txBox="1"/>
          <p:nvPr/>
        </p:nvSpPr>
        <p:spPr>
          <a:xfrm>
            <a:off x="2562225" y="4112657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σ = Encoder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speech_mel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3E290-5D88-46EE-BD1F-D5EBBB5A3384}"/>
              </a:ext>
            </a:extLst>
          </p:cNvPr>
          <p:cNvSpPr txBox="1"/>
          <p:nvPr/>
        </p:nvSpPr>
        <p:spPr>
          <a:xfrm>
            <a:off x="533400" y="5035987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 说话人嵌入向量和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σ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重构语音。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EED112-9E3B-40C6-9A82-2CF9ACBAC194}"/>
              </a:ext>
            </a:extLst>
          </p:cNvPr>
          <p:cNvSpPr txBox="1"/>
          <p:nvPr/>
        </p:nvSpPr>
        <p:spPr>
          <a:xfrm>
            <a:off x="2181225" y="5915620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Target speech = Decoder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μ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σ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0B516-D3BE-4F8F-B3A3-67087FE50953}"/>
              </a:ext>
            </a:extLst>
          </p:cNvPr>
          <p:cNvSpPr txBox="1"/>
          <p:nvPr/>
        </p:nvSpPr>
        <p:spPr>
          <a:xfrm>
            <a:off x="2257424" y="5486400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SpeakerEncoder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speech_mel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88B9F7-B192-46F8-8390-926823732410}"/>
              </a:ext>
            </a:extLst>
          </p:cNvPr>
          <p:cNvSpPr txBox="1"/>
          <p:nvPr/>
        </p:nvSpPr>
        <p:spPr>
          <a:xfrm>
            <a:off x="7048500" y="960177"/>
            <a:ext cx="562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oneshot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：仅需要目标说话人的一句话即可转换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、整体模型设计：解耦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、模型关键点：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3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55CDDB-1071-4959-89E0-4733276A9C72}"/>
              </a:ext>
            </a:extLst>
          </p:cNvPr>
          <p:cNvSpPr txBox="1"/>
          <p:nvPr/>
        </p:nvSpPr>
        <p:spPr>
          <a:xfrm>
            <a:off x="447675" y="381000"/>
            <a:ext cx="9991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学习本项目前置知识：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基础（包括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类与对象）和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框架的基本使用。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深度学习理论知识。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、了解语音信号处理基础。 可参考我出的视频：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天子学习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深度学习中的语音信号处理基础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代码实现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https://www.bilibili.com/video/BV1f3411C7kb/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《[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天子学习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的不同语音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类基本写法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https://www.bilibili.com/video/BV1eh411b7wG/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天子学习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声纹识别训练代码概览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https://www.bilibili.com/video/BV1U3411r7xC/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、了解一些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的基本文件处理库的使用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包括语音读取：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Librosa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torchaudio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张量数据文件读取：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pickle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路径管理：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pathlib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3C32990-F29A-4EC9-B77E-8E823408C710}"/>
              </a:ext>
            </a:extLst>
          </p:cNvPr>
          <p:cNvSpPr txBox="1"/>
          <p:nvPr/>
        </p:nvSpPr>
        <p:spPr>
          <a:xfrm>
            <a:off x="180975" y="272534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Model.py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讲解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模型结构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52D7A-A2E4-47D7-9D9F-E6549037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2" y="1565250"/>
            <a:ext cx="3093988" cy="42523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74ADA2-7DDE-4C46-BBF3-A50AFD83CEF7}"/>
              </a:ext>
            </a:extLst>
          </p:cNvPr>
          <p:cNvSpPr txBox="1"/>
          <p:nvPr/>
        </p:nvSpPr>
        <p:spPr>
          <a:xfrm>
            <a:off x="344537" y="1195918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 encoder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中间输出结果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7332F0-3FFA-4C5D-A054-0096B95F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912" y="1565250"/>
            <a:ext cx="3292125" cy="23090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BEBD46-8731-4C46-95BC-7FDD6B0C6114}"/>
              </a:ext>
            </a:extLst>
          </p:cNvPr>
          <p:cNvSpPr txBox="1"/>
          <p:nvPr/>
        </p:nvSpPr>
        <p:spPr>
          <a:xfrm>
            <a:off x="3871787" y="1195864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Speaker encoder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中间输出结果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E83CAA-59D5-486D-85FD-115CB136264B}"/>
              </a:ext>
            </a:extLst>
          </p:cNvPr>
          <p:cNvSpPr txBox="1"/>
          <p:nvPr/>
        </p:nvSpPr>
        <p:spPr>
          <a:xfrm>
            <a:off x="3438525" y="4771625"/>
            <a:ext cx="2932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“subsample”: [1, 2, 1, 2, 1, 2],##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下采样的主要功能：缩小时间帧，用平均池化。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conv1d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来建模频率的维度的变换。（通道）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9D07E7-36A9-4E21-A2F2-06EA00A7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05" y="1634432"/>
            <a:ext cx="5418290" cy="13412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4D437E-9E01-4B37-B4A8-11AD190B5EC9}"/>
              </a:ext>
            </a:extLst>
          </p:cNvPr>
          <p:cNvSpPr txBox="1"/>
          <p:nvPr/>
        </p:nvSpPr>
        <p:spPr>
          <a:xfrm>
            <a:off x="647699" y="490835"/>
            <a:ext cx="869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 输入特征的风格去除（减去均值，除以方差），然后加上另一个特征的风格。（乘以系数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，加上系数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94C800-2778-4344-B811-C156507946C4}"/>
              </a:ext>
            </a:extLst>
          </p:cNvPr>
          <p:cNvSpPr txBox="1"/>
          <p:nvPr/>
        </p:nvSpPr>
        <p:spPr>
          <a:xfrm>
            <a:off x="3914775" y="3288268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41EEFE-71F6-4C70-82FB-77B977F30637}"/>
              </a:ext>
            </a:extLst>
          </p:cNvPr>
          <p:cNvSpPr txBox="1"/>
          <p:nvPr/>
        </p:nvSpPr>
        <p:spPr>
          <a:xfrm>
            <a:off x="3914775" y="386894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Gama beta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7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44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548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思源黑体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ywh15151@163.com</dc:creator>
  <cp:lastModifiedBy>ywh15151@163.com</cp:lastModifiedBy>
  <cp:revision>6</cp:revision>
  <dcterms:created xsi:type="dcterms:W3CDTF">2021-12-31T15:22:44Z</dcterms:created>
  <dcterms:modified xsi:type="dcterms:W3CDTF">2022-01-02T12:03:25Z</dcterms:modified>
</cp:coreProperties>
</file>