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BACA-0C76-8278-D036-81C97BF07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4517D-DB84-A14C-1A56-3D461AA9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197D-BBD0-89D7-38CB-B09556CA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E230-2A51-4639-A117-5BC3A1DCFB7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990A8-9213-566F-40FD-A3235FE1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B6A9-67EE-BB8A-8D9F-97F27819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99F4-6C04-49F1-A801-D5F88D9C2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716E-94D7-212D-A6DC-22CDFED2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35AEB-F3FD-2C67-B8C8-2C978BC6B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DA62-C7A5-12AD-601E-375DEB31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E230-2A51-4639-A117-5BC3A1DCFB7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C3D4-85A9-CE82-54A5-D27B6D59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4CE0-63D5-DF72-9226-757555F1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99F4-6C04-49F1-A801-D5F88D9C2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5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34922-31A0-41D8-B599-9EA7D19F1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64AFD-82BC-BA88-850E-8749B9147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782D-626E-E3AB-ACE0-FB6223EA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E230-2A51-4639-A117-5BC3A1DCFB7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E645-0D18-11C5-95AB-C8D81CC3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C3F9-ECBA-B028-35FE-148EAD9B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99F4-6C04-49F1-A801-D5F88D9C2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E454-8B0F-79D8-621E-9E3C6E55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1E38-6D49-1683-51D2-75426BE5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9390-2EDF-5C63-D1A3-DABCF682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E230-2A51-4639-A117-5BC3A1DCFB7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04994-DCD4-FF70-C313-007BBFA1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BC818-3AA2-FD72-43F9-C630BDC4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99F4-6C04-49F1-A801-D5F88D9C2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8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3CCB-0194-53C3-E984-50449E31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BFBA-1149-D906-6A91-E9A1587A4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8088-0DD1-5983-683B-5A1D711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E230-2A51-4639-A117-5BC3A1DCFB7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532A-7EB9-3735-9A6F-0B6EC2FA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517B-4CA5-C42E-4B5F-5871C37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99F4-6C04-49F1-A801-D5F88D9C2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1299-3B7F-7D1F-4FE6-87DC3833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4D81-808F-C44C-88BC-D39EFFFFD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DC0AC-B51B-E4FE-3254-9C856C19D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3551B-E383-75B1-7410-C9CAF0F5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E230-2A51-4639-A117-5BC3A1DCFB7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132B0-CF97-192F-6B48-FF669F82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986B8-7BFD-B492-670E-417CE625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99F4-6C04-49F1-A801-D5F88D9C2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1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003D-C7D3-4873-DF61-FBE63B52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701B0-DF25-A80A-582C-0F74C034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4CE8A-E0EB-CDF4-0BAB-D71C97E01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9A595-CA37-05E3-6A43-5E07EEF9B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CB811-D52B-6C49-BC7E-D7888CFD3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B004B-B687-3314-9276-5B6BE5C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E230-2A51-4639-A117-5BC3A1DCFB7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BD20B-2A10-1679-4A0C-61B683AE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0CED6-1C2B-A165-2D05-0D6E50BD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99F4-6C04-49F1-A801-D5F88D9C2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D68D-7C16-122B-AD58-1FC3681D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64FC4-3192-AF2A-C95B-E78C4131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E230-2A51-4639-A117-5BC3A1DCFB7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F4838-5537-4851-222B-F951735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2A6F9-BE1E-038D-E4E0-053960BD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99F4-6C04-49F1-A801-D5F88D9C2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CEBB2-493A-CE5D-2055-F440DF25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E230-2A51-4639-A117-5BC3A1DCFB7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D8FC3-70E5-7FBF-77FE-FF100BB7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006E9-8C1B-CCBE-396B-CB3E2ABB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99F4-6C04-49F1-A801-D5F88D9C2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AC07-7B18-180D-79BC-BB3CB631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8A35-42CE-3A98-E9F4-7BEE87115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76A06-F07A-ED04-E43F-606C87A19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DBFB0-01CF-C7DE-4449-05D5E3AE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E230-2A51-4639-A117-5BC3A1DCFB7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F68A-91E4-68F9-DA5D-5ADC3F9B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EDC74-C083-83EE-61CA-B984A632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99F4-6C04-49F1-A801-D5F88D9C2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8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8A32-2EC0-8A52-0B15-D4A4D8D9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D8360-74E8-5395-077D-D0C40A3C3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BFE58-1F8F-8B75-DB4A-AE6DEF285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245E1-84E6-1070-2AF5-CE02F315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E230-2A51-4639-A117-5BC3A1DCFB7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BEC9-B4D6-944E-BA7A-C740DD34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E3CA-1BA2-B627-842E-C71DEB33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99F4-6C04-49F1-A801-D5F88D9C2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47D34-AFE0-D040-EACB-0CF6A4AF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73031-402A-72A8-0AF1-6D4183C8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2437A-3643-5F9D-6DB6-C59487B40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7E230-2A51-4639-A117-5BC3A1DCFB7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EF12-5017-4E7C-16DC-F2993086F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3177A-6B04-8A08-4725-15B014D96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99F4-6C04-49F1-A801-D5F88D9C2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1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phabet Soup : Here is a list of competitions for writing and ...">
            <a:extLst>
              <a:ext uri="{FF2B5EF4-FFF2-40B4-BE49-F238E27FC236}">
                <a16:creationId xmlns:a16="http://schemas.microsoft.com/office/drawing/2014/main" id="{1888E828-21FF-95E4-6AA4-6EDB60177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2" r="23585" b="2958"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8B2D5-D87C-C103-B104-354C1EE3C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6789718" cy="322994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urlz MT" panose="04040404050702020202" pitchFamily="82" charset="0"/>
              </a:rPr>
              <a:t>Alphabet Soup Non-Profit Foundation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6F753-CE93-75A9-8AC6-B924BE98E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8" y="3451327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Neural Network exercise to funding nonprofit applicants with the best predicted chance of success in their venture.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25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Curlz MT</vt:lpstr>
      <vt:lpstr>Office Theme</vt:lpstr>
      <vt:lpstr>Alphabet Soup Non-Profit Foundation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Alphabet Soup Non-Profit Foundation  </dc:title>
  <dc:creator>Rosanna Giles</dc:creator>
  <cp:lastModifiedBy>Rosanna Giles</cp:lastModifiedBy>
  <cp:revision>1</cp:revision>
  <dcterms:created xsi:type="dcterms:W3CDTF">2023-05-22T17:41:17Z</dcterms:created>
  <dcterms:modified xsi:type="dcterms:W3CDTF">2023-05-22T17:48:12Z</dcterms:modified>
</cp:coreProperties>
</file>