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ublicke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2" y="1218823"/>
            <a:ext cx="8791836" cy="44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6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rchanttransaction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r="4222"/>
          <a:stretch>
            <a:fillRect/>
          </a:stretch>
        </p:blipFill>
        <p:spPr>
          <a:xfrm>
            <a:off x="457200" y="110187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65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yertxid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r="4187"/>
          <a:stretch>
            <a:fillRect/>
          </a:stretch>
        </p:blipFill>
        <p:spPr>
          <a:xfrm>
            <a:off x="457200" y="131085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5149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rchantprivatekey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r="4044"/>
          <a:stretch>
            <a:fillRect/>
          </a:stretch>
        </p:blipFill>
        <p:spPr>
          <a:xfrm>
            <a:off x="457200" y="111795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23277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yerprivatekey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r="4151"/>
          <a:stretch>
            <a:fillRect/>
          </a:stretch>
        </p:blipFill>
        <p:spPr>
          <a:xfrm>
            <a:off x="457200" y="124655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7621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rchantbroadcas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r="3902"/>
          <a:stretch>
            <a:fillRect/>
          </a:stretch>
        </p:blipFill>
        <p:spPr>
          <a:xfrm>
            <a:off x="457200" y="1214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40861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yerbroadcas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r="4008"/>
          <a:stretch>
            <a:fillRect/>
          </a:stretch>
        </p:blipFill>
        <p:spPr>
          <a:xfrm>
            <a:off x="457200" y="110187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6623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leziah bernal</dc:creator>
  <cp:lastModifiedBy>leziah bernal</cp:lastModifiedBy>
  <cp:revision>1</cp:revision>
  <dcterms:created xsi:type="dcterms:W3CDTF">2015-01-21T06:17:01Z</dcterms:created>
  <dcterms:modified xsi:type="dcterms:W3CDTF">2015-01-21T06:23:44Z</dcterms:modified>
</cp:coreProperties>
</file>