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7" r:id="rId3"/>
  </p:sldIdLst>
  <p:sldSz cx="18000663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2"/>
    <p:restoredTop sz="94663"/>
  </p:normalViewPr>
  <p:slideViewPr>
    <p:cSldViewPr snapToGrid="0" snapToObjects="1">
      <p:cViewPr varScale="1">
        <p:scale>
          <a:sx n="56" d="100"/>
          <a:sy n="56" d="100"/>
        </p:scale>
        <p:origin x="216" y="1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0083" y="1122363"/>
            <a:ext cx="13500497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3602038"/>
            <a:ext cx="13500497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4D24E-BD22-E34C-A3DE-22969B61DDDB}" type="datetimeFigureOut">
              <a:rPr lang="de-DE" smtClean="0"/>
              <a:t>11.06.19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3495-4DCF-D34C-8E7B-094E914BC82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1111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4D24E-BD22-E34C-A3DE-22969B61DDDB}" type="datetimeFigureOut">
              <a:rPr lang="de-DE" smtClean="0"/>
              <a:t>11.06.19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3495-4DCF-D34C-8E7B-094E914BC82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4913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4" y="365125"/>
            <a:ext cx="3881393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5" y="365125"/>
            <a:ext cx="11419171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4D24E-BD22-E34C-A3DE-22969B61DDDB}" type="datetimeFigureOut">
              <a:rPr lang="de-DE" smtClean="0"/>
              <a:t>11.06.19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3495-4DCF-D34C-8E7B-094E914BC82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0929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4D24E-BD22-E34C-A3DE-22969B61DDDB}" type="datetimeFigureOut">
              <a:rPr lang="de-DE" smtClean="0"/>
              <a:t>11.06.19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3495-4DCF-D34C-8E7B-094E914BC82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2100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0" y="1709739"/>
            <a:ext cx="15525572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0" y="4589464"/>
            <a:ext cx="15525572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4D24E-BD22-E34C-A3DE-22969B61DDDB}" type="datetimeFigureOut">
              <a:rPr lang="de-DE" smtClean="0"/>
              <a:t>11.06.19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3495-4DCF-D34C-8E7B-094E914BC82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5771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1825625"/>
            <a:ext cx="7650282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1825625"/>
            <a:ext cx="7650282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4D24E-BD22-E34C-A3DE-22969B61DDDB}" type="datetimeFigureOut">
              <a:rPr lang="de-DE" smtClean="0"/>
              <a:t>11.06.19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3495-4DCF-D34C-8E7B-094E914BC82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5444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365126"/>
            <a:ext cx="1552557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1" y="1681163"/>
            <a:ext cx="761512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1" y="2505075"/>
            <a:ext cx="7615123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6" y="1681163"/>
            <a:ext cx="765262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6" y="2505075"/>
            <a:ext cx="765262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4D24E-BD22-E34C-A3DE-22969B61DDDB}" type="datetimeFigureOut">
              <a:rPr lang="de-DE" smtClean="0"/>
              <a:t>11.06.19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3495-4DCF-D34C-8E7B-094E914BC82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66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4D24E-BD22-E34C-A3DE-22969B61DDDB}" type="datetimeFigureOut">
              <a:rPr lang="de-DE" smtClean="0"/>
              <a:t>11.06.19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3495-4DCF-D34C-8E7B-094E914BC82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9100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4D24E-BD22-E34C-A3DE-22969B61DDDB}" type="datetimeFigureOut">
              <a:rPr lang="de-DE" smtClean="0"/>
              <a:t>11.06.19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3495-4DCF-D34C-8E7B-094E914BC82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9662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457200"/>
            <a:ext cx="580568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987426"/>
            <a:ext cx="9112836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2057400"/>
            <a:ext cx="580568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4D24E-BD22-E34C-A3DE-22969B61DDDB}" type="datetimeFigureOut">
              <a:rPr lang="de-DE" smtClean="0"/>
              <a:t>11.06.19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3495-4DCF-D34C-8E7B-094E914BC82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066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457200"/>
            <a:ext cx="580568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987426"/>
            <a:ext cx="9112836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2057400"/>
            <a:ext cx="580568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4D24E-BD22-E34C-A3DE-22969B61DDDB}" type="datetimeFigureOut">
              <a:rPr lang="de-DE" smtClean="0"/>
              <a:t>11.06.19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3495-4DCF-D34C-8E7B-094E914BC82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2666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365126"/>
            <a:ext cx="1552557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1825625"/>
            <a:ext cx="1552557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6356351"/>
            <a:ext cx="40501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4D24E-BD22-E34C-A3DE-22969B61DDDB}" type="datetimeFigureOut">
              <a:rPr lang="de-DE" smtClean="0"/>
              <a:t>11.06.19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6356351"/>
            <a:ext cx="60752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6356351"/>
            <a:ext cx="40501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A3495-4DCF-D34C-8E7B-094E914BC82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6347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eft Brace 8">
            <a:extLst>
              <a:ext uri="{FF2B5EF4-FFF2-40B4-BE49-F238E27FC236}">
                <a16:creationId xmlns:a16="http://schemas.microsoft.com/office/drawing/2014/main" id="{73DCF36D-7C55-A848-8B0A-5F2FBC31B6BF}"/>
              </a:ext>
            </a:extLst>
          </p:cNvPr>
          <p:cNvSpPr/>
          <p:nvPr/>
        </p:nvSpPr>
        <p:spPr>
          <a:xfrm rot="5400000">
            <a:off x="9983608" y="-3814116"/>
            <a:ext cx="406412" cy="988663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736E9CAC-C285-F341-98D8-ABA2C01BB65D}"/>
              </a:ext>
            </a:extLst>
          </p:cNvPr>
          <p:cNvGrpSpPr/>
          <p:nvPr/>
        </p:nvGrpSpPr>
        <p:grpSpPr>
          <a:xfrm>
            <a:off x="5310797" y="478471"/>
            <a:ext cx="2389942" cy="2348623"/>
            <a:chOff x="2406466" y="478468"/>
            <a:chExt cx="2389942" cy="234862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3707C71-965A-CE4C-820E-C40C975D819B}"/>
                </a:ext>
              </a:extLst>
            </p:cNvPr>
            <p:cNvSpPr txBox="1"/>
            <p:nvPr/>
          </p:nvSpPr>
          <p:spPr>
            <a:xfrm>
              <a:off x="2998231" y="1352282"/>
              <a:ext cx="929357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/>
                <a:t>Player 1 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E5D22797-15C6-794E-99D2-EDCDCD3BB3BF}"/>
                </a:ext>
              </a:extLst>
            </p:cNvPr>
            <p:cNvCxnSpPr>
              <a:cxnSpLocks/>
              <a:stCxn id="4" idx="2"/>
            </p:cNvCxnSpPr>
            <p:nvPr/>
          </p:nvCxnSpPr>
          <p:spPr>
            <a:xfrm>
              <a:off x="3462910" y="1721614"/>
              <a:ext cx="0" cy="8833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Arc 23">
              <a:extLst>
                <a:ext uri="{FF2B5EF4-FFF2-40B4-BE49-F238E27FC236}">
                  <a16:creationId xmlns:a16="http://schemas.microsoft.com/office/drawing/2014/main" id="{694F40F4-511E-0043-B7BA-5E327063FF7A}"/>
                </a:ext>
              </a:extLst>
            </p:cNvPr>
            <p:cNvSpPr/>
            <p:nvPr/>
          </p:nvSpPr>
          <p:spPr>
            <a:xfrm rot="5400000">
              <a:off x="2671642" y="318039"/>
              <a:ext cx="1582532" cy="1903391"/>
            </a:xfrm>
            <a:prstGeom prst="arc">
              <a:avLst>
                <a:gd name="adj1" fmla="val 15830423"/>
                <a:gd name="adj2" fmla="val 0"/>
              </a:avLst>
            </a:prstGeom>
            <a:ln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/>
            </a:p>
          </p:txBody>
        </p:sp>
        <p:sp>
          <p:nvSpPr>
            <p:cNvPr id="26" name="Arc 25">
              <a:extLst>
                <a:ext uri="{FF2B5EF4-FFF2-40B4-BE49-F238E27FC236}">
                  <a16:creationId xmlns:a16="http://schemas.microsoft.com/office/drawing/2014/main" id="{29DBBFD8-442E-AD40-9651-9CB11AC3AAA7}"/>
                </a:ext>
              </a:extLst>
            </p:cNvPr>
            <p:cNvSpPr/>
            <p:nvPr/>
          </p:nvSpPr>
          <p:spPr>
            <a:xfrm rot="16200000" flipH="1">
              <a:off x="2671642" y="318038"/>
              <a:ext cx="1582532" cy="1903391"/>
            </a:xfrm>
            <a:prstGeom prst="arc">
              <a:avLst>
                <a:gd name="adj1" fmla="val 15830423"/>
                <a:gd name="adj2" fmla="val 0"/>
              </a:avLst>
            </a:prstGeom>
            <a:ln>
              <a:headEnd type="none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3EC1160-A401-FB44-858E-B0CC78F5304C}"/>
                </a:ext>
              </a:extLst>
            </p:cNvPr>
            <p:cNvSpPr txBox="1"/>
            <p:nvPr/>
          </p:nvSpPr>
          <p:spPr>
            <a:xfrm>
              <a:off x="2406466" y="1886296"/>
              <a:ext cx="59176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de-DE" sz="1200" dirty="0"/>
                <a:t>Events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E3FD6BE-CE58-E54A-B918-857E84CEFB20}"/>
                </a:ext>
              </a:extLst>
            </p:cNvPr>
            <p:cNvSpPr txBox="1"/>
            <p:nvPr/>
          </p:nvSpPr>
          <p:spPr>
            <a:xfrm>
              <a:off x="3906421" y="1880272"/>
              <a:ext cx="8899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 err="1"/>
                <a:t>Commands</a:t>
              </a:r>
              <a:endParaRPr lang="de-DE" sz="1200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78F9825-E3B5-AC48-8EB6-4312FD022D2A}"/>
                </a:ext>
              </a:extLst>
            </p:cNvPr>
            <p:cNvSpPr txBox="1"/>
            <p:nvPr/>
          </p:nvSpPr>
          <p:spPr>
            <a:xfrm rot="5400000">
              <a:off x="3261602" y="2348786"/>
              <a:ext cx="679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/>
                <a:t>Zustand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147FEBB8-75CB-5444-8567-324880A26754}"/>
              </a:ext>
            </a:extLst>
          </p:cNvPr>
          <p:cNvSpPr txBox="1"/>
          <p:nvPr/>
        </p:nvSpPr>
        <p:spPr>
          <a:xfrm>
            <a:off x="9623743" y="556665"/>
            <a:ext cx="1126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err="1"/>
              <a:t>Gameplay</a:t>
            </a:r>
            <a:endParaRPr lang="de-DE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5EFD878-6125-DA49-AB41-6F7218151056}"/>
              </a:ext>
            </a:extLst>
          </p:cNvPr>
          <p:cNvGrpSpPr/>
          <p:nvPr/>
        </p:nvGrpSpPr>
        <p:grpSpPr>
          <a:xfrm>
            <a:off x="12923375" y="474581"/>
            <a:ext cx="2389942" cy="2348623"/>
            <a:chOff x="2406466" y="478468"/>
            <a:chExt cx="2389942" cy="2348623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D72574F-D048-DB42-92BE-1A194E2EB98B}"/>
                </a:ext>
              </a:extLst>
            </p:cNvPr>
            <p:cNvSpPr txBox="1"/>
            <p:nvPr/>
          </p:nvSpPr>
          <p:spPr>
            <a:xfrm>
              <a:off x="2998231" y="1352282"/>
              <a:ext cx="929357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/>
                <a:t>Player 4 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2166FB68-0738-E843-A0FE-3C56AFCCAF4F}"/>
                </a:ext>
              </a:extLst>
            </p:cNvPr>
            <p:cNvCxnSpPr>
              <a:cxnSpLocks/>
              <a:stCxn id="40" idx="2"/>
            </p:cNvCxnSpPr>
            <p:nvPr/>
          </p:nvCxnSpPr>
          <p:spPr>
            <a:xfrm>
              <a:off x="3462910" y="1721614"/>
              <a:ext cx="0" cy="8833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Arc 41">
              <a:extLst>
                <a:ext uri="{FF2B5EF4-FFF2-40B4-BE49-F238E27FC236}">
                  <a16:creationId xmlns:a16="http://schemas.microsoft.com/office/drawing/2014/main" id="{C7FAC0C4-762A-5844-AA7A-5B7A929D3A9E}"/>
                </a:ext>
              </a:extLst>
            </p:cNvPr>
            <p:cNvSpPr/>
            <p:nvPr/>
          </p:nvSpPr>
          <p:spPr>
            <a:xfrm rot="5400000">
              <a:off x="2671642" y="318039"/>
              <a:ext cx="1582532" cy="1903391"/>
            </a:xfrm>
            <a:prstGeom prst="arc">
              <a:avLst>
                <a:gd name="adj1" fmla="val 15830423"/>
                <a:gd name="adj2" fmla="val 0"/>
              </a:avLst>
            </a:prstGeom>
            <a:ln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/>
            </a:p>
          </p:txBody>
        </p:sp>
        <p:sp>
          <p:nvSpPr>
            <p:cNvPr id="43" name="Arc 42">
              <a:extLst>
                <a:ext uri="{FF2B5EF4-FFF2-40B4-BE49-F238E27FC236}">
                  <a16:creationId xmlns:a16="http://schemas.microsoft.com/office/drawing/2014/main" id="{8101D572-6C32-2349-8BAB-BCFD73D43D15}"/>
                </a:ext>
              </a:extLst>
            </p:cNvPr>
            <p:cNvSpPr/>
            <p:nvPr/>
          </p:nvSpPr>
          <p:spPr>
            <a:xfrm rot="16200000" flipH="1">
              <a:off x="2671642" y="318038"/>
              <a:ext cx="1582532" cy="1903391"/>
            </a:xfrm>
            <a:prstGeom prst="arc">
              <a:avLst>
                <a:gd name="adj1" fmla="val 15830423"/>
                <a:gd name="adj2" fmla="val 0"/>
              </a:avLst>
            </a:prstGeom>
            <a:ln>
              <a:headEnd type="none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8205C30-C8F8-224E-A08A-5F86569F88CA}"/>
                </a:ext>
              </a:extLst>
            </p:cNvPr>
            <p:cNvSpPr txBox="1"/>
            <p:nvPr/>
          </p:nvSpPr>
          <p:spPr>
            <a:xfrm>
              <a:off x="2406466" y="1886296"/>
              <a:ext cx="59176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de-DE" sz="1200" dirty="0"/>
                <a:t>Events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E976075-B5DD-4149-BEDC-658B9567CD92}"/>
                </a:ext>
              </a:extLst>
            </p:cNvPr>
            <p:cNvSpPr txBox="1"/>
            <p:nvPr/>
          </p:nvSpPr>
          <p:spPr>
            <a:xfrm>
              <a:off x="3906421" y="1880272"/>
              <a:ext cx="8899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 err="1"/>
                <a:t>Commands</a:t>
              </a:r>
              <a:endParaRPr lang="de-DE" sz="1200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0847505-CF5A-D54A-B278-D4209292AA0D}"/>
                </a:ext>
              </a:extLst>
            </p:cNvPr>
            <p:cNvSpPr txBox="1"/>
            <p:nvPr/>
          </p:nvSpPr>
          <p:spPr>
            <a:xfrm rot="5400000">
              <a:off x="3261602" y="2348786"/>
              <a:ext cx="679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/>
                <a:t>Zustand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9363E868-C4BF-E34C-99E1-9DB3C9971708}"/>
              </a:ext>
            </a:extLst>
          </p:cNvPr>
          <p:cNvGrpSpPr/>
          <p:nvPr/>
        </p:nvGrpSpPr>
        <p:grpSpPr>
          <a:xfrm>
            <a:off x="7848213" y="474582"/>
            <a:ext cx="2389942" cy="2348623"/>
            <a:chOff x="2406466" y="478468"/>
            <a:chExt cx="2389942" cy="2348623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6831CCA-9F6E-124E-B810-DC2418468115}"/>
                </a:ext>
              </a:extLst>
            </p:cNvPr>
            <p:cNvSpPr txBox="1"/>
            <p:nvPr/>
          </p:nvSpPr>
          <p:spPr>
            <a:xfrm>
              <a:off x="2998231" y="1352282"/>
              <a:ext cx="929357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/>
                <a:t>Player 2 </a:t>
              </a:r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F51C970E-ED70-AD41-8F91-68B43032EB38}"/>
                </a:ext>
              </a:extLst>
            </p:cNvPr>
            <p:cNvCxnSpPr>
              <a:cxnSpLocks/>
              <a:stCxn id="48" idx="2"/>
            </p:cNvCxnSpPr>
            <p:nvPr/>
          </p:nvCxnSpPr>
          <p:spPr>
            <a:xfrm>
              <a:off x="3462910" y="1721614"/>
              <a:ext cx="0" cy="8833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Arc 49">
              <a:extLst>
                <a:ext uri="{FF2B5EF4-FFF2-40B4-BE49-F238E27FC236}">
                  <a16:creationId xmlns:a16="http://schemas.microsoft.com/office/drawing/2014/main" id="{79D95DE0-827C-F949-90B5-DD515A44AEAF}"/>
                </a:ext>
              </a:extLst>
            </p:cNvPr>
            <p:cNvSpPr/>
            <p:nvPr/>
          </p:nvSpPr>
          <p:spPr>
            <a:xfrm rot="5400000">
              <a:off x="2671642" y="318039"/>
              <a:ext cx="1582532" cy="1903391"/>
            </a:xfrm>
            <a:prstGeom prst="arc">
              <a:avLst>
                <a:gd name="adj1" fmla="val 15830423"/>
                <a:gd name="adj2" fmla="val 0"/>
              </a:avLst>
            </a:prstGeom>
            <a:ln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/>
            </a:p>
          </p:txBody>
        </p:sp>
        <p:sp>
          <p:nvSpPr>
            <p:cNvPr id="51" name="Arc 50">
              <a:extLst>
                <a:ext uri="{FF2B5EF4-FFF2-40B4-BE49-F238E27FC236}">
                  <a16:creationId xmlns:a16="http://schemas.microsoft.com/office/drawing/2014/main" id="{38AE04D3-9380-344A-9075-A1600A771138}"/>
                </a:ext>
              </a:extLst>
            </p:cNvPr>
            <p:cNvSpPr/>
            <p:nvPr/>
          </p:nvSpPr>
          <p:spPr>
            <a:xfrm rot="16200000" flipH="1">
              <a:off x="2671642" y="318038"/>
              <a:ext cx="1582532" cy="1903391"/>
            </a:xfrm>
            <a:prstGeom prst="arc">
              <a:avLst>
                <a:gd name="adj1" fmla="val 15830423"/>
                <a:gd name="adj2" fmla="val 0"/>
              </a:avLst>
            </a:prstGeom>
            <a:ln>
              <a:headEnd type="none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DEEC673F-B9C1-1B4F-8F3F-4BE766F7C9A9}"/>
                </a:ext>
              </a:extLst>
            </p:cNvPr>
            <p:cNvSpPr txBox="1"/>
            <p:nvPr/>
          </p:nvSpPr>
          <p:spPr>
            <a:xfrm>
              <a:off x="2406466" y="1886296"/>
              <a:ext cx="59176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de-DE" sz="1200" dirty="0"/>
                <a:t>Events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003B731-3943-4C48-94F9-B4A7208D8AEA}"/>
                </a:ext>
              </a:extLst>
            </p:cNvPr>
            <p:cNvSpPr txBox="1"/>
            <p:nvPr/>
          </p:nvSpPr>
          <p:spPr>
            <a:xfrm>
              <a:off x="3906421" y="1880272"/>
              <a:ext cx="8899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 err="1"/>
                <a:t>Commands</a:t>
              </a:r>
              <a:endParaRPr lang="de-DE" sz="1200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A76DECEE-AECA-8A4C-B816-3E0C348B09F7}"/>
                </a:ext>
              </a:extLst>
            </p:cNvPr>
            <p:cNvSpPr txBox="1"/>
            <p:nvPr/>
          </p:nvSpPr>
          <p:spPr>
            <a:xfrm rot="5400000">
              <a:off x="3261602" y="2348786"/>
              <a:ext cx="679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/>
                <a:t>Zustand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64F56B61-292D-8C4D-AA8B-472686F10A64}"/>
              </a:ext>
            </a:extLst>
          </p:cNvPr>
          <p:cNvGrpSpPr/>
          <p:nvPr/>
        </p:nvGrpSpPr>
        <p:grpSpPr>
          <a:xfrm>
            <a:off x="10428218" y="474581"/>
            <a:ext cx="2389942" cy="2348623"/>
            <a:chOff x="2406466" y="478468"/>
            <a:chExt cx="2389942" cy="2348623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C6BF61C6-E85A-0840-8402-1C7E042EDFAF}"/>
                </a:ext>
              </a:extLst>
            </p:cNvPr>
            <p:cNvSpPr txBox="1"/>
            <p:nvPr/>
          </p:nvSpPr>
          <p:spPr>
            <a:xfrm>
              <a:off x="2998231" y="1352282"/>
              <a:ext cx="929357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/>
                <a:t>Player 3 </a:t>
              </a:r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FE7C7BE2-8FE5-184B-9574-98821FAC7C56}"/>
                </a:ext>
              </a:extLst>
            </p:cNvPr>
            <p:cNvCxnSpPr>
              <a:cxnSpLocks/>
              <a:stCxn id="56" idx="2"/>
            </p:cNvCxnSpPr>
            <p:nvPr/>
          </p:nvCxnSpPr>
          <p:spPr>
            <a:xfrm>
              <a:off x="3462910" y="1721614"/>
              <a:ext cx="0" cy="8833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Arc 57">
              <a:extLst>
                <a:ext uri="{FF2B5EF4-FFF2-40B4-BE49-F238E27FC236}">
                  <a16:creationId xmlns:a16="http://schemas.microsoft.com/office/drawing/2014/main" id="{4ECF1D60-D2A5-8644-87C3-45E7D9C9BF4D}"/>
                </a:ext>
              </a:extLst>
            </p:cNvPr>
            <p:cNvSpPr/>
            <p:nvPr/>
          </p:nvSpPr>
          <p:spPr>
            <a:xfrm rot="5400000">
              <a:off x="2671642" y="318039"/>
              <a:ext cx="1582532" cy="1903391"/>
            </a:xfrm>
            <a:prstGeom prst="arc">
              <a:avLst>
                <a:gd name="adj1" fmla="val 15830423"/>
                <a:gd name="adj2" fmla="val 0"/>
              </a:avLst>
            </a:prstGeom>
            <a:ln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/>
            </a:p>
          </p:txBody>
        </p:sp>
        <p:sp>
          <p:nvSpPr>
            <p:cNvPr id="59" name="Arc 58">
              <a:extLst>
                <a:ext uri="{FF2B5EF4-FFF2-40B4-BE49-F238E27FC236}">
                  <a16:creationId xmlns:a16="http://schemas.microsoft.com/office/drawing/2014/main" id="{0975F135-A278-8741-B68E-417A6C70E7A5}"/>
                </a:ext>
              </a:extLst>
            </p:cNvPr>
            <p:cNvSpPr/>
            <p:nvPr/>
          </p:nvSpPr>
          <p:spPr>
            <a:xfrm rot="16200000" flipH="1">
              <a:off x="2671642" y="318038"/>
              <a:ext cx="1582532" cy="1903391"/>
            </a:xfrm>
            <a:prstGeom prst="arc">
              <a:avLst>
                <a:gd name="adj1" fmla="val 15830423"/>
                <a:gd name="adj2" fmla="val 0"/>
              </a:avLst>
            </a:prstGeom>
            <a:ln>
              <a:headEnd type="none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D7B88BD0-7369-DC47-9D47-7E013E5D745F}"/>
                </a:ext>
              </a:extLst>
            </p:cNvPr>
            <p:cNvSpPr txBox="1"/>
            <p:nvPr/>
          </p:nvSpPr>
          <p:spPr>
            <a:xfrm>
              <a:off x="2406466" y="1886296"/>
              <a:ext cx="59176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de-DE" sz="1200" dirty="0"/>
                <a:t>Events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689FDC97-5B78-7049-B087-F377A3DF8D68}"/>
                </a:ext>
              </a:extLst>
            </p:cNvPr>
            <p:cNvSpPr txBox="1"/>
            <p:nvPr/>
          </p:nvSpPr>
          <p:spPr>
            <a:xfrm>
              <a:off x="3906421" y="1880272"/>
              <a:ext cx="8899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 err="1"/>
                <a:t>Commands</a:t>
              </a:r>
              <a:endParaRPr lang="de-DE" sz="1200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B3AD1DC9-52BA-E54B-A88C-AB9EB5639A12}"/>
                </a:ext>
              </a:extLst>
            </p:cNvPr>
            <p:cNvSpPr txBox="1"/>
            <p:nvPr/>
          </p:nvSpPr>
          <p:spPr>
            <a:xfrm rot="5400000">
              <a:off x="3261602" y="2348786"/>
              <a:ext cx="679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/>
                <a:t>Zustand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43085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Bent-Up Arrow 19">
            <a:extLst>
              <a:ext uri="{FF2B5EF4-FFF2-40B4-BE49-F238E27FC236}">
                <a16:creationId xmlns:a16="http://schemas.microsoft.com/office/drawing/2014/main" id="{28CFAD0B-082C-7F49-B722-67E2926FBE9C}"/>
              </a:ext>
            </a:extLst>
          </p:cNvPr>
          <p:cNvSpPr/>
          <p:nvPr/>
        </p:nvSpPr>
        <p:spPr>
          <a:xfrm>
            <a:off x="10581826" y="3783206"/>
            <a:ext cx="1991803" cy="592574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385018-45AA-6049-989B-69322F412363}"/>
              </a:ext>
            </a:extLst>
          </p:cNvPr>
          <p:cNvSpPr txBox="1"/>
          <p:nvPr/>
        </p:nvSpPr>
        <p:spPr>
          <a:xfrm>
            <a:off x="8254796" y="3212854"/>
            <a:ext cx="105391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Player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9991BE-3143-0040-98DF-377A1695CE28}"/>
              </a:ext>
            </a:extLst>
          </p:cNvPr>
          <p:cNvSpPr txBox="1"/>
          <p:nvPr/>
        </p:nvSpPr>
        <p:spPr>
          <a:xfrm>
            <a:off x="4320540" y="1257300"/>
            <a:ext cx="125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Commands</a:t>
            </a:r>
            <a:endParaRPr lang="de-D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6DB63D-CB35-4448-B676-1F09F762E9BF}"/>
              </a:ext>
            </a:extLst>
          </p:cNvPr>
          <p:cNvSpPr txBox="1"/>
          <p:nvPr/>
        </p:nvSpPr>
        <p:spPr>
          <a:xfrm>
            <a:off x="9470491" y="1182631"/>
            <a:ext cx="125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Events</a:t>
            </a:r>
          </a:p>
        </p:txBody>
      </p:sp>
      <p:sp>
        <p:nvSpPr>
          <p:cNvPr id="13" name="Bent-Up Arrow 12">
            <a:extLst>
              <a:ext uri="{FF2B5EF4-FFF2-40B4-BE49-F238E27FC236}">
                <a16:creationId xmlns:a16="http://schemas.microsoft.com/office/drawing/2014/main" id="{85829908-A83C-ED4A-92BE-90161B67F786}"/>
              </a:ext>
            </a:extLst>
          </p:cNvPr>
          <p:cNvSpPr/>
          <p:nvPr/>
        </p:nvSpPr>
        <p:spPr>
          <a:xfrm rot="5400000">
            <a:off x="8262257" y="3186722"/>
            <a:ext cx="705087" cy="1869871"/>
          </a:xfrm>
          <a:prstGeom prst="bentUpArrow">
            <a:avLst>
              <a:gd name="adj1" fmla="val 25000"/>
              <a:gd name="adj2" fmla="val 22523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Bent-Up Arrow 13">
            <a:extLst>
              <a:ext uri="{FF2B5EF4-FFF2-40B4-BE49-F238E27FC236}">
                <a16:creationId xmlns:a16="http://schemas.microsoft.com/office/drawing/2014/main" id="{0CDDAB76-6B9A-7149-84A8-8D3BBAF9E37D}"/>
              </a:ext>
            </a:extLst>
          </p:cNvPr>
          <p:cNvSpPr/>
          <p:nvPr/>
        </p:nvSpPr>
        <p:spPr>
          <a:xfrm>
            <a:off x="9308707" y="2836426"/>
            <a:ext cx="1991803" cy="592574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827BFD0-7FDB-464E-84D9-2A217352CB04}"/>
              </a:ext>
            </a:extLst>
          </p:cNvPr>
          <p:cNvCxnSpPr>
            <a:cxnSpLocks/>
          </p:cNvCxnSpPr>
          <p:nvPr/>
        </p:nvCxnSpPr>
        <p:spPr>
          <a:xfrm>
            <a:off x="10099141" y="1832956"/>
            <a:ext cx="3439937" cy="2761904"/>
          </a:xfrm>
          <a:prstGeom prst="line">
            <a:avLst/>
          </a:prstGeom>
          <a:ln w="2540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Bent-Up Arrow 14">
            <a:extLst>
              <a:ext uri="{FF2B5EF4-FFF2-40B4-BE49-F238E27FC236}">
                <a16:creationId xmlns:a16="http://schemas.microsoft.com/office/drawing/2014/main" id="{AB96D3D8-B6C4-8E4F-9E72-D90D2A8E0C3A}"/>
              </a:ext>
            </a:extLst>
          </p:cNvPr>
          <p:cNvSpPr/>
          <p:nvPr/>
        </p:nvSpPr>
        <p:spPr>
          <a:xfrm rot="10800000">
            <a:off x="5783580" y="1851659"/>
            <a:ext cx="1143000" cy="50292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D5C6B95-8BF2-DC4A-ABBD-AEBA6A6EC914}"/>
              </a:ext>
            </a:extLst>
          </p:cNvPr>
          <p:cNvSpPr txBox="1"/>
          <p:nvPr/>
        </p:nvSpPr>
        <p:spPr>
          <a:xfrm>
            <a:off x="6971479" y="1693629"/>
            <a:ext cx="133086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err="1"/>
              <a:t>Gameplay</a:t>
            </a:r>
            <a:endParaRPr lang="de-DE" dirty="0"/>
          </a:p>
        </p:txBody>
      </p:sp>
      <p:sp>
        <p:nvSpPr>
          <p:cNvPr id="17" name="Bent-Up Arrow 16">
            <a:extLst>
              <a:ext uri="{FF2B5EF4-FFF2-40B4-BE49-F238E27FC236}">
                <a16:creationId xmlns:a16="http://schemas.microsoft.com/office/drawing/2014/main" id="{AFB19878-0B82-A740-ADE9-BFC65A395D13}"/>
              </a:ext>
            </a:extLst>
          </p:cNvPr>
          <p:cNvSpPr/>
          <p:nvPr/>
        </p:nvSpPr>
        <p:spPr>
          <a:xfrm rot="16200000">
            <a:off x="9231628" y="831568"/>
            <a:ext cx="592574" cy="2399751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3BB6BF5-031F-FD4B-998B-DB20D5D72E93}"/>
              </a:ext>
            </a:extLst>
          </p:cNvPr>
          <p:cNvSpPr txBox="1"/>
          <p:nvPr/>
        </p:nvSpPr>
        <p:spPr>
          <a:xfrm>
            <a:off x="9527915" y="4118358"/>
            <a:ext cx="105391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Player 2</a:t>
            </a:r>
          </a:p>
        </p:txBody>
      </p:sp>
      <p:sp>
        <p:nvSpPr>
          <p:cNvPr id="19" name="Bent-Up Arrow 18">
            <a:extLst>
              <a:ext uri="{FF2B5EF4-FFF2-40B4-BE49-F238E27FC236}">
                <a16:creationId xmlns:a16="http://schemas.microsoft.com/office/drawing/2014/main" id="{4651C9F4-79C8-EC4E-9620-50BB30833CF5}"/>
              </a:ext>
            </a:extLst>
          </p:cNvPr>
          <p:cNvSpPr/>
          <p:nvPr/>
        </p:nvSpPr>
        <p:spPr>
          <a:xfrm rot="5400000">
            <a:off x="6941736" y="2277918"/>
            <a:ext cx="705087" cy="1869871"/>
          </a:xfrm>
          <a:prstGeom prst="bentUpArrow">
            <a:avLst>
              <a:gd name="adj1" fmla="val 25000"/>
              <a:gd name="adj2" fmla="val 22523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1C4BD58-FFA1-0B44-BDE2-B95E072366E3}"/>
              </a:ext>
            </a:extLst>
          </p:cNvPr>
          <p:cNvCxnSpPr>
            <a:cxnSpLocks/>
          </p:cNvCxnSpPr>
          <p:nvPr/>
        </p:nvCxnSpPr>
        <p:spPr>
          <a:xfrm>
            <a:off x="5195455" y="1832956"/>
            <a:ext cx="3804876" cy="2761904"/>
          </a:xfrm>
          <a:prstGeom prst="line">
            <a:avLst/>
          </a:prstGeom>
          <a:ln w="2540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888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</TotalTime>
  <Words>28</Words>
  <Application>Microsoft Macintosh PowerPoint</Application>
  <PresentationFormat>Custom</PresentationFormat>
  <Paragraphs>22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Sperber</dc:creator>
  <cp:lastModifiedBy>Peter Thiemann</cp:lastModifiedBy>
  <cp:revision>5</cp:revision>
  <dcterms:created xsi:type="dcterms:W3CDTF">2019-06-10T06:52:23Z</dcterms:created>
  <dcterms:modified xsi:type="dcterms:W3CDTF">2019-06-11T13:44:12Z</dcterms:modified>
</cp:coreProperties>
</file>