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>
        <p:scale>
          <a:sx n="120" d="100"/>
          <a:sy n="120" d="100"/>
        </p:scale>
        <p:origin x="-312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9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2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4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1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6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6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D24E-BD22-E34C-A3DE-22969B61DDDB}" type="datetimeFigureOut">
              <a:rPr lang="de-DE" smtClean="0"/>
              <a:t>10.06.19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3495-4DCF-D34C-8E7B-094E914BC82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>
            <a:extLst>
              <a:ext uri="{FF2B5EF4-FFF2-40B4-BE49-F238E27FC236}">
                <a16:creationId xmlns:a16="http://schemas.microsoft.com/office/drawing/2014/main" id="{73DCF36D-7C55-A848-8B0A-5F2FBC31B6BF}"/>
              </a:ext>
            </a:extLst>
          </p:cNvPr>
          <p:cNvSpPr/>
          <p:nvPr/>
        </p:nvSpPr>
        <p:spPr>
          <a:xfrm rot="5400000">
            <a:off x="9983608" y="-3814116"/>
            <a:ext cx="406412" cy="9886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6E9CAC-C285-F341-98D8-ABA2C01BB65D}"/>
              </a:ext>
            </a:extLst>
          </p:cNvPr>
          <p:cNvGrpSpPr/>
          <p:nvPr/>
        </p:nvGrpSpPr>
        <p:grpSpPr>
          <a:xfrm>
            <a:off x="5310797" y="478471"/>
            <a:ext cx="2389942" cy="2348623"/>
            <a:chOff x="2406466" y="478468"/>
            <a:chExt cx="2389942" cy="234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707C71-965A-CE4C-820E-C40C975D819B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1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D22797-15C6-794E-99D2-EDCDCD3BB3B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4F40F4-511E-0043-B7BA-5E327063FF7A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9DBBFD8-442E-AD40-9651-9CB11AC3AAA7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C1160-A401-FB44-858E-B0CC78F5304C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3FD6BE-CE58-E54A-B918-857E84CEFB20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8F9825-E3B5-AC48-8EB6-4312FD022D2A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7FEBB8-75CB-5444-8567-324880A26754}"/>
              </a:ext>
            </a:extLst>
          </p:cNvPr>
          <p:cNvSpPr txBox="1"/>
          <p:nvPr/>
        </p:nvSpPr>
        <p:spPr>
          <a:xfrm>
            <a:off x="9623743" y="55666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Gameplay</a:t>
            </a:r>
            <a:endParaRPr lang="de-DE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FD878-6125-DA49-AB41-6F7218151056}"/>
              </a:ext>
            </a:extLst>
          </p:cNvPr>
          <p:cNvGrpSpPr/>
          <p:nvPr/>
        </p:nvGrpSpPr>
        <p:grpSpPr>
          <a:xfrm>
            <a:off x="12923375" y="474581"/>
            <a:ext cx="2389942" cy="2348623"/>
            <a:chOff x="2406466" y="478468"/>
            <a:chExt cx="2389942" cy="234862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72574F-D048-DB42-92BE-1A194E2EB98B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4 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66FB68-0738-E843-A0FE-3C56AFCCAF4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C7FAC0C4-762A-5844-AA7A-5B7A929D3A9E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101D572-6C32-2349-8BAB-BCFD73D43D15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205C30-C8F8-224E-A08A-5F86569F88CA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976075-B5DD-4149-BEDC-658B9567CD92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847505-CF5A-D54A-B278-D4209292AA0D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63E868-C4BF-E34C-99E1-9DB3C9971708}"/>
              </a:ext>
            </a:extLst>
          </p:cNvPr>
          <p:cNvGrpSpPr/>
          <p:nvPr/>
        </p:nvGrpSpPr>
        <p:grpSpPr>
          <a:xfrm>
            <a:off x="7848213" y="474582"/>
            <a:ext cx="2389942" cy="2348623"/>
            <a:chOff x="2406466" y="478468"/>
            <a:chExt cx="2389942" cy="234862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831CCA-9F6E-124E-B810-DC2418468115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2 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1C970E-ED70-AD41-8F91-68B43032EB38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9D95DE0-827C-F949-90B5-DD515A44AEAF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38AE04D3-9380-344A-9075-A1600A771138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EC673F-B9C1-1B4F-8F3F-4BE766F7C9A9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03B731-3943-4C48-94F9-B4A7208D8AEA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6DECEE-AECA-8A4C-B816-3E0C348B09F7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F56B61-292D-8C4D-AA8B-472686F10A64}"/>
              </a:ext>
            </a:extLst>
          </p:cNvPr>
          <p:cNvGrpSpPr/>
          <p:nvPr/>
        </p:nvGrpSpPr>
        <p:grpSpPr>
          <a:xfrm>
            <a:off x="10428218" y="474581"/>
            <a:ext cx="2389942" cy="2348623"/>
            <a:chOff x="2406466" y="478468"/>
            <a:chExt cx="2389942" cy="234862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BF61C6-E85A-0840-8402-1C7E042EDFAF}"/>
                </a:ext>
              </a:extLst>
            </p:cNvPr>
            <p:cNvSpPr txBox="1"/>
            <p:nvPr/>
          </p:nvSpPr>
          <p:spPr>
            <a:xfrm>
              <a:off x="2998231" y="1352282"/>
              <a:ext cx="9293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Player 3 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E7C7BE2-8FE5-184B-9574-98821FAC7C56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3462910" y="1721614"/>
              <a:ext cx="0" cy="88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ECF1D60-D2A5-8644-87C3-45E7D9C9BF4D}"/>
                </a:ext>
              </a:extLst>
            </p:cNvPr>
            <p:cNvSpPr/>
            <p:nvPr/>
          </p:nvSpPr>
          <p:spPr>
            <a:xfrm rot="5400000">
              <a:off x="2671642" y="318039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0975F135-A278-8741-B68E-417A6C70E7A5}"/>
                </a:ext>
              </a:extLst>
            </p:cNvPr>
            <p:cNvSpPr/>
            <p:nvPr/>
          </p:nvSpPr>
          <p:spPr>
            <a:xfrm rot="16200000" flipH="1">
              <a:off x="2671642" y="318038"/>
              <a:ext cx="1582532" cy="1903391"/>
            </a:xfrm>
            <a:prstGeom prst="arc">
              <a:avLst>
                <a:gd name="adj1" fmla="val 15830423"/>
                <a:gd name="adj2" fmla="val 0"/>
              </a:avLst>
            </a:prstGeom>
            <a:ln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B88BD0-7369-DC47-9D47-7E013E5D745F}"/>
                </a:ext>
              </a:extLst>
            </p:cNvPr>
            <p:cNvSpPr txBox="1"/>
            <p:nvPr/>
          </p:nvSpPr>
          <p:spPr>
            <a:xfrm>
              <a:off x="2406466" y="1886296"/>
              <a:ext cx="591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dirty="0"/>
                <a:t>Events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9FDC97-5B78-7049-B087-F377A3DF8D68}"/>
                </a:ext>
              </a:extLst>
            </p:cNvPr>
            <p:cNvSpPr txBox="1"/>
            <p:nvPr/>
          </p:nvSpPr>
          <p:spPr>
            <a:xfrm>
              <a:off x="3906421" y="1880272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Commands</a:t>
              </a:r>
              <a:endParaRPr lang="de-DE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AD1DC9-52BA-E54B-A88C-AB9EB5639A12}"/>
                </a:ext>
              </a:extLst>
            </p:cNvPr>
            <p:cNvSpPr txBox="1"/>
            <p:nvPr/>
          </p:nvSpPr>
          <p:spPr>
            <a:xfrm rot="5400000">
              <a:off x="3261602" y="2348786"/>
              <a:ext cx="679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Zustand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08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Sperber</dc:creator>
  <cp:lastModifiedBy>Michael Sperber</cp:lastModifiedBy>
  <cp:revision>3</cp:revision>
  <dcterms:created xsi:type="dcterms:W3CDTF">2019-06-10T06:52:23Z</dcterms:created>
  <dcterms:modified xsi:type="dcterms:W3CDTF">2019-06-10T07:11:11Z</dcterms:modified>
</cp:coreProperties>
</file>