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0"/>
  </p:normalViewPr>
  <p:slideViewPr>
    <p:cSldViewPr snapToGrid="0" snapToObjects="1">
      <p:cViewPr varScale="1">
        <p:scale>
          <a:sx n="96" d="100"/>
          <a:sy n="96" d="100"/>
        </p:scale>
        <p:origin x="22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2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1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24E-BD22-E34C-A3DE-22969B61DDDB}" type="datetimeFigureOut">
              <a:rPr lang="de-DE" smtClean="0"/>
              <a:t>13.06.19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FCC69D-2AC6-BB4C-825A-BF0A16A037B5}"/>
              </a:ext>
            </a:extLst>
          </p:cNvPr>
          <p:cNvGrpSpPr/>
          <p:nvPr/>
        </p:nvGrpSpPr>
        <p:grpSpPr>
          <a:xfrm>
            <a:off x="6144217" y="2560903"/>
            <a:ext cx="4941166" cy="745760"/>
            <a:chOff x="6359344" y="2836426"/>
            <a:chExt cx="4941166" cy="745760"/>
          </a:xfrm>
        </p:grpSpPr>
        <p:sp>
          <p:nvSpPr>
            <p:cNvPr id="14" name="Bent-Up Arrow 13">
              <a:extLst>
                <a:ext uri="{FF2B5EF4-FFF2-40B4-BE49-F238E27FC236}">
                  <a16:creationId xmlns:a16="http://schemas.microsoft.com/office/drawing/2014/main" id="{0CDDAB76-6B9A-7149-84A8-8D3BBAF9E37D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385018-45AA-6049-989B-69322F412363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1</a:t>
              </a:r>
            </a:p>
          </p:txBody>
        </p:sp>
        <p:sp>
          <p:nvSpPr>
            <p:cNvPr id="19" name="Bent-Up Arrow 18">
              <a:extLst>
                <a:ext uri="{FF2B5EF4-FFF2-40B4-BE49-F238E27FC236}">
                  <a16:creationId xmlns:a16="http://schemas.microsoft.com/office/drawing/2014/main" id="{4651C9F4-79C8-EC4E-9620-50BB30833CF5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F9991BE-3143-0040-98DF-377A1695CE28}"/>
              </a:ext>
            </a:extLst>
          </p:cNvPr>
          <p:cNvSpPr txBox="1"/>
          <p:nvPr/>
        </p:nvSpPr>
        <p:spPr>
          <a:xfrm>
            <a:off x="4320540" y="12573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DB63D-CB35-4448-B676-1F09F762E9BF}"/>
              </a:ext>
            </a:extLst>
          </p:cNvPr>
          <p:cNvSpPr txBox="1"/>
          <p:nvPr/>
        </p:nvSpPr>
        <p:spPr>
          <a:xfrm>
            <a:off x="9470491" y="11826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C6B95-8BF2-DC4A-ABBD-AEBA6A6EC914}"/>
              </a:ext>
            </a:extLst>
          </p:cNvPr>
          <p:cNvSpPr txBox="1"/>
          <p:nvPr/>
        </p:nvSpPr>
        <p:spPr>
          <a:xfrm>
            <a:off x="6971479" y="1693629"/>
            <a:ext cx="13308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Spiellogik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E75FCF-0998-AD45-A5CB-6AA4FFB44D7B}"/>
              </a:ext>
            </a:extLst>
          </p:cNvPr>
          <p:cNvGrpSpPr/>
          <p:nvPr/>
        </p:nvGrpSpPr>
        <p:grpSpPr>
          <a:xfrm>
            <a:off x="6642315" y="2942199"/>
            <a:ext cx="4941166" cy="745760"/>
            <a:chOff x="6359344" y="2836426"/>
            <a:chExt cx="4941166" cy="745760"/>
          </a:xfrm>
        </p:grpSpPr>
        <p:sp>
          <p:nvSpPr>
            <p:cNvPr id="32" name="Bent-Up Arrow 31">
              <a:extLst>
                <a:ext uri="{FF2B5EF4-FFF2-40B4-BE49-F238E27FC236}">
                  <a16:creationId xmlns:a16="http://schemas.microsoft.com/office/drawing/2014/main" id="{DE258BA1-EB44-014A-8816-112574393CCE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ent-Up Arrow 29">
              <a:extLst>
                <a:ext uri="{FF2B5EF4-FFF2-40B4-BE49-F238E27FC236}">
                  <a16:creationId xmlns:a16="http://schemas.microsoft.com/office/drawing/2014/main" id="{B12F7739-3127-894C-BD31-6FFC76D1EDEE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431D67-AF01-D84B-B00F-FA4EC39AFF8F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8650C3-B5BD-6841-B82C-69D513A1A3FA}"/>
              </a:ext>
            </a:extLst>
          </p:cNvPr>
          <p:cNvGrpSpPr/>
          <p:nvPr/>
        </p:nvGrpSpPr>
        <p:grpSpPr>
          <a:xfrm>
            <a:off x="7140413" y="3323495"/>
            <a:ext cx="4941166" cy="745760"/>
            <a:chOff x="6359344" y="2836426"/>
            <a:chExt cx="4941166" cy="745760"/>
          </a:xfrm>
        </p:grpSpPr>
        <p:sp>
          <p:nvSpPr>
            <p:cNvPr id="34" name="Bent-Up Arrow 33">
              <a:extLst>
                <a:ext uri="{FF2B5EF4-FFF2-40B4-BE49-F238E27FC236}">
                  <a16:creationId xmlns:a16="http://schemas.microsoft.com/office/drawing/2014/main" id="{E9E73DC0-C76F-484E-AE00-F3A18B608D18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5D9D4-E373-9E4F-9281-201FAD4E215C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3</a:t>
              </a:r>
            </a:p>
          </p:txBody>
        </p:sp>
        <p:sp>
          <p:nvSpPr>
            <p:cNvPr id="36" name="Bent-Up Arrow 35">
              <a:extLst>
                <a:ext uri="{FF2B5EF4-FFF2-40B4-BE49-F238E27FC236}">
                  <a16:creationId xmlns:a16="http://schemas.microsoft.com/office/drawing/2014/main" id="{000ABA35-B6C5-1340-B7BC-82D8997AF323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1124DD-68B8-CD47-B1BF-CFA0B8E8DF36}"/>
              </a:ext>
            </a:extLst>
          </p:cNvPr>
          <p:cNvGrpSpPr/>
          <p:nvPr/>
        </p:nvGrpSpPr>
        <p:grpSpPr>
          <a:xfrm>
            <a:off x="7638511" y="3704791"/>
            <a:ext cx="4941166" cy="745760"/>
            <a:chOff x="6359344" y="2836426"/>
            <a:chExt cx="4941166" cy="745760"/>
          </a:xfrm>
        </p:grpSpPr>
        <p:sp>
          <p:nvSpPr>
            <p:cNvPr id="38" name="Bent-Up Arrow 37">
              <a:extLst>
                <a:ext uri="{FF2B5EF4-FFF2-40B4-BE49-F238E27FC236}">
                  <a16:creationId xmlns:a16="http://schemas.microsoft.com/office/drawing/2014/main" id="{26BEC082-608C-0E46-B7EF-FD61741848CD}"/>
                </a:ext>
              </a:extLst>
            </p:cNvPr>
            <p:cNvSpPr/>
            <p:nvPr/>
          </p:nvSpPr>
          <p:spPr>
            <a:xfrm>
              <a:off x="9308707" y="2836426"/>
              <a:ext cx="1991803" cy="5925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AA77D6-FE34-544B-9B17-73F07AEFC955}"/>
                </a:ext>
              </a:extLst>
            </p:cNvPr>
            <p:cNvSpPr txBox="1"/>
            <p:nvPr/>
          </p:nvSpPr>
          <p:spPr>
            <a:xfrm>
              <a:off x="8254796" y="3212854"/>
              <a:ext cx="10539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4</a:t>
              </a:r>
            </a:p>
          </p:txBody>
        </p:sp>
        <p:sp>
          <p:nvSpPr>
            <p:cNvPr id="40" name="Bent-Up Arrow 39">
              <a:extLst>
                <a:ext uri="{FF2B5EF4-FFF2-40B4-BE49-F238E27FC236}">
                  <a16:creationId xmlns:a16="http://schemas.microsoft.com/office/drawing/2014/main" id="{F95C4ADF-4802-BF46-B391-11134629612A}"/>
                </a:ext>
              </a:extLst>
            </p:cNvPr>
            <p:cNvSpPr/>
            <p:nvPr/>
          </p:nvSpPr>
          <p:spPr>
            <a:xfrm rot="5400000">
              <a:off x="6941736" y="2277918"/>
              <a:ext cx="705087" cy="1869871"/>
            </a:xfrm>
            <a:prstGeom prst="bentUpArrow">
              <a:avLst>
                <a:gd name="adj1" fmla="val 25000"/>
                <a:gd name="adj2" fmla="val 225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27BFD0-7FDB-464E-84D9-2A217352CB04}"/>
              </a:ext>
            </a:extLst>
          </p:cNvPr>
          <p:cNvCxnSpPr>
            <a:cxnSpLocks/>
          </p:cNvCxnSpPr>
          <p:nvPr/>
        </p:nvCxnSpPr>
        <p:spPr>
          <a:xfrm>
            <a:off x="10099141" y="1832956"/>
            <a:ext cx="3439937" cy="2761904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AFB19878-0B82-A740-ADE9-BFC65A395D13}"/>
              </a:ext>
            </a:extLst>
          </p:cNvPr>
          <p:cNvSpPr/>
          <p:nvPr/>
        </p:nvSpPr>
        <p:spPr>
          <a:xfrm rot="16200000">
            <a:off x="9231628" y="831568"/>
            <a:ext cx="592574" cy="239975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C4BD58-FFA1-0B44-BDE2-B95E072366E3}"/>
              </a:ext>
            </a:extLst>
          </p:cNvPr>
          <p:cNvCxnSpPr>
            <a:cxnSpLocks/>
          </p:cNvCxnSpPr>
          <p:nvPr/>
        </p:nvCxnSpPr>
        <p:spPr>
          <a:xfrm>
            <a:off x="5195455" y="1832956"/>
            <a:ext cx="3804876" cy="2761904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AB96D3D8-B6C4-8E4F-9E72-D90D2A8E0C3A}"/>
              </a:ext>
            </a:extLst>
          </p:cNvPr>
          <p:cNvSpPr/>
          <p:nvPr/>
        </p:nvSpPr>
        <p:spPr>
          <a:xfrm rot="10800000">
            <a:off x="5783580" y="1851659"/>
            <a:ext cx="1143000" cy="5029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11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Sperber</dc:creator>
  <cp:lastModifiedBy>Michael Sperber</cp:lastModifiedBy>
  <cp:revision>9</cp:revision>
  <dcterms:created xsi:type="dcterms:W3CDTF">2019-06-10T06:52:23Z</dcterms:created>
  <dcterms:modified xsi:type="dcterms:W3CDTF">2019-06-14T11:06:42Z</dcterms:modified>
</cp:coreProperties>
</file>