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napToGrid="0" snapToObjects="1">
      <p:cViewPr varScale="1">
        <p:scale>
          <a:sx n="96" d="100"/>
          <a:sy n="96" d="100"/>
        </p:scale>
        <p:origin x="22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9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2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0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7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10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66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6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D24E-BD22-E34C-A3DE-22969B61DDDB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>
            <a:extLst>
              <a:ext uri="{FF2B5EF4-FFF2-40B4-BE49-F238E27FC236}">
                <a16:creationId xmlns:a16="http://schemas.microsoft.com/office/drawing/2014/main" id="{73DCF36D-7C55-A848-8B0A-5F2FBC31B6BF}"/>
              </a:ext>
            </a:extLst>
          </p:cNvPr>
          <p:cNvSpPr/>
          <p:nvPr/>
        </p:nvSpPr>
        <p:spPr>
          <a:xfrm rot="5400000">
            <a:off x="9983608" y="-3814116"/>
            <a:ext cx="406412" cy="9886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6E9CAC-C285-F341-98D8-ABA2C01BB65D}"/>
              </a:ext>
            </a:extLst>
          </p:cNvPr>
          <p:cNvGrpSpPr/>
          <p:nvPr/>
        </p:nvGrpSpPr>
        <p:grpSpPr>
          <a:xfrm>
            <a:off x="5310797" y="478471"/>
            <a:ext cx="2389942" cy="2348623"/>
            <a:chOff x="2406466" y="478468"/>
            <a:chExt cx="2389942" cy="234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707C71-965A-CE4C-820E-C40C975D819B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1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D22797-15C6-794E-99D2-EDCDCD3BB3B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4F40F4-511E-0043-B7BA-5E327063FF7A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9DBBFD8-442E-AD40-9651-9CB11AC3AAA7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EC1160-A401-FB44-858E-B0CC78F5304C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3FD6BE-CE58-E54A-B918-857E84CEFB20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8F9825-E3B5-AC48-8EB6-4312FD022D2A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7FEBB8-75CB-5444-8567-324880A26754}"/>
              </a:ext>
            </a:extLst>
          </p:cNvPr>
          <p:cNvSpPr txBox="1"/>
          <p:nvPr/>
        </p:nvSpPr>
        <p:spPr>
          <a:xfrm>
            <a:off x="9623743" y="55666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Gameplay</a:t>
            </a:r>
            <a:endParaRPr lang="de-DE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EFD878-6125-DA49-AB41-6F7218151056}"/>
              </a:ext>
            </a:extLst>
          </p:cNvPr>
          <p:cNvGrpSpPr/>
          <p:nvPr/>
        </p:nvGrpSpPr>
        <p:grpSpPr>
          <a:xfrm>
            <a:off x="12923375" y="474581"/>
            <a:ext cx="2389942" cy="2348623"/>
            <a:chOff x="2406466" y="478468"/>
            <a:chExt cx="2389942" cy="234862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72574F-D048-DB42-92BE-1A194E2EB98B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4 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66FB68-0738-E843-A0FE-3C56AFCCAF4F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C7FAC0C4-762A-5844-AA7A-5B7A929D3A9E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101D572-6C32-2349-8BAB-BCFD73D43D15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205C30-C8F8-224E-A08A-5F86569F88CA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976075-B5DD-4149-BEDC-658B9567CD92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847505-CF5A-D54A-B278-D4209292AA0D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63E868-C4BF-E34C-99E1-9DB3C9971708}"/>
              </a:ext>
            </a:extLst>
          </p:cNvPr>
          <p:cNvGrpSpPr/>
          <p:nvPr/>
        </p:nvGrpSpPr>
        <p:grpSpPr>
          <a:xfrm>
            <a:off x="7848213" y="474582"/>
            <a:ext cx="2389942" cy="2348623"/>
            <a:chOff x="2406466" y="478468"/>
            <a:chExt cx="2389942" cy="234862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831CCA-9F6E-124E-B810-DC2418468115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2 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1C970E-ED70-AD41-8F91-68B43032EB38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79D95DE0-827C-F949-90B5-DD515A44AEAF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38AE04D3-9380-344A-9075-A1600A771138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EC673F-B9C1-1B4F-8F3F-4BE766F7C9A9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03B731-3943-4C48-94F9-B4A7208D8AEA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6DECEE-AECA-8A4C-B816-3E0C348B09F7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F56B61-292D-8C4D-AA8B-472686F10A64}"/>
              </a:ext>
            </a:extLst>
          </p:cNvPr>
          <p:cNvGrpSpPr/>
          <p:nvPr/>
        </p:nvGrpSpPr>
        <p:grpSpPr>
          <a:xfrm>
            <a:off x="10428218" y="474581"/>
            <a:ext cx="2389942" cy="2348623"/>
            <a:chOff x="2406466" y="478468"/>
            <a:chExt cx="2389942" cy="234862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BF61C6-E85A-0840-8402-1C7E042EDFAF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3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E7C7BE2-8FE5-184B-9574-98821FAC7C56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ECF1D60-D2A5-8644-87C3-45E7D9C9BF4D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0975F135-A278-8741-B68E-417A6C70E7A5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B88BD0-7369-DC47-9D47-7E013E5D745F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89FDC97-5B78-7049-B087-F377A3DF8D68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AD1DC9-52BA-E54B-A88C-AB9EB5639A12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0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FCC69D-2AC6-BB4C-825A-BF0A16A037B5}"/>
              </a:ext>
            </a:extLst>
          </p:cNvPr>
          <p:cNvGrpSpPr/>
          <p:nvPr/>
        </p:nvGrpSpPr>
        <p:grpSpPr>
          <a:xfrm>
            <a:off x="6144217" y="2560903"/>
            <a:ext cx="4941166" cy="745760"/>
            <a:chOff x="6359344" y="2836426"/>
            <a:chExt cx="4941166" cy="745760"/>
          </a:xfrm>
        </p:grpSpPr>
        <p:sp>
          <p:nvSpPr>
            <p:cNvPr id="14" name="Bent-Up Arrow 13">
              <a:extLst>
                <a:ext uri="{FF2B5EF4-FFF2-40B4-BE49-F238E27FC236}">
                  <a16:creationId xmlns:a16="http://schemas.microsoft.com/office/drawing/2014/main" id="{0CDDAB76-6B9A-7149-84A8-8D3BBAF9E37D}"/>
                </a:ext>
              </a:extLst>
            </p:cNvPr>
            <p:cNvSpPr/>
            <p:nvPr/>
          </p:nvSpPr>
          <p:spPr>
            <a:xfrm>
              <a:off x="9308707" y="2836426"/>
              <a:ext cx="1991803" cy="5925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385018-45AA-6049-989B-69322F412363}"/>
                </a:ext>
              </a:extLst>
            </p:cNvPr>
            <p:cNvSpPr txBox="1"/>
            <p:nvPr/>
          </p:nvSpPr>
          <p:spPr>
            <a:xfrm>
              <a:off x="8254796" y="3212854"/>
              <a:ext cx="10539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Player 1</a:t>
              </a:r>
            </a:p>
          </p:txBody>
        </p:sp>
        <p:sp>
          <p:nvSpPr>
            <p:cNvPr id="19" name="Bent-Up Arrow 18">
              <a:extLst>
                <a:ext uri="{FF2B5EF4-FFF2-40B4-BE49-F238E27FC236}">
                  <a16:creationId xmlns:a16="http://schemas.microsoft.com/office/drawing/2014/main" id="{4651C9F4-79C8-EC4E-9620-50BB30833CF5}"/>
                </a:ext>
              </a:extLst>
            </p:cNvPr>
            <p:cNvSpPr/>
            <p:nvPr/>
          </p:nvSpPr>
          <p:spPr>
            <a:xfrm rot="5400000">
              <a:off x="6941736" y="2277918"/>
              <a:ext cx="705087" cy="1869871"/>
            </a:xfrm>
            <a:prstGeom prst="bentUpArrow">
              <a:avLst>
                <a:gd name="adj1" fmla="val 25000"/>
                <a:gd name="adj2" fmla="val 225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F9991BE-3143-0040-98DF-377A1695CE28}"/>
              </a:ext>
            </a:extLst>
          </p:cNvPr>
          <p:cNvSpPr txBox="1"/>
          <p:nvPr/>
        </p:nvSpPr>
        <p:spPr>
          <a:xfrm>
            <a:off x="4320540" y="12573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DB63D-CB35-4448-B676-1F09F762E9BF}"/>
              </a:ext>
            </a:extLst>
          </p:cNvPr>
          <p:cNvSpPr txBox="1"/>
          <p:nvPr/>
        </p:nvSpPr>
        <p:spPr>
          <a:xfrm>
            <a:off x="9470491" y="11826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C6B95-8BF2-DC4A-ABBD-AEBA6A6EC914}"/>
              </a:ext>
            </a:extLst>
          </p:cNvPr>
          <p:cNvSpPr txBox="1"/>
          <p:nvPr/>
        </p:nvSpPr>
        <p:spPr>
          <a:xfrm>
            <a:off x="6971479" y="1693629"/>
            <a:ext cx="13308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Gameplay</a:t>
            </a:r>
            <a:endParaRPr lang="de-DE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E75FCF-0998-AD45-A5CB-6AA4FFB44D7B}"/>
              </a:ext>
            </a:extLst>
          </p:cNvPr>
          <p:cNvGrpSpPr/>
          <p:nvPr/>
        </p:nvGrpSpPr>
        <p:grpSpPr>
          <a:xfrm>
            <a:off x="6642315" y="2942199"/>
            <a:ext cx="4941166" cy="745760"/>
            <a:chOff x="6359344" y="2836426"/>
            <a:chExt cx="4941166" cy="745760"/>
          </a:xfrm>
        </p:grpSpPr>
        <p:sp>
          <p:nvSpPr>
            <p:cNvPr id="32" name="Bent-Up Arrow 31">
              <a:extLst>
                <a:ext uri="{FF2B5EF4-FFF2-40B4-BE49-F238E27FC236}">
                  <a16:creationId xmlns:a16="http://schemas.microsoft.com/office/drawing/2014/main" id="{DE258BA1-EB44-014A-8816-112574393CCE}"/>
                </a:ext>
              </a:extLst>
            </p:cNvPr>
            <p:cNvSpPr/>
            <p:nvPr/>
          </p:nvSpPr>
          <p:spPr>
            <a:xfrm rot="5400000">
              <a:off x="6941736" y="2277918"/>
              <a:ext cx="705087" cy="1869871"/>
            </a:xfrm>
            <a:prstGeom prst="bentUpArrow">
              <a:avLst>
                <a:gd name="adj1" fmla="val 25000"/>
                <a:gd name="adj2" fmla="val 225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ent-Up Arrow 29">
              <a:extLst>
                <a:ext uri="{FF2B5EF4-FFF2-40B4-BE49-F238E27FC236}">
                  <a16:creationId xmlns:a16="http://schemas.microsoft.com/office/drawing/2014/main" id="{B12F7739-3127-894C-BD31-6FFC76D1EDEE}"/>
                </a:ext>
              </a:extLst>
            </p:cNvPr>
            <p:cNvSpPr/>
            <p:nvPr/>
          </p:nvSpPr>
          <p:spPr>
            <a:xfrm>
              <a:off x="9308707" y="2836426"/>
              <a:ext cx="1991803" cy="5925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431D67-AF01-D84B-B00F-FA4EC39AFF8F}"/>
                </a:ext>
              </a:extLst>
            </p:cNvPr>
            <p:cNvSpPr txBox="1"/>
            <p:nvPr/>
          </p:nvSpPr>
          <p:spPr>
            <a:xfrm>
              <a:off x="8254796" y="3212854"/>
              <a:ext cx="10539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Player 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8650C3-B5BD-6841-B82C-69D513A1A3FA}"/>
              </a:ext>
            </a:extLst>
          </p:cNvPr>
          <p:cNvGrpSpPr/>
          <p:nvPr/>
        </p:nvGrpSpPr>
        <p:grpSpPr>
          <a:xfrm>
            <a:off x="7140413" y="3323495"/>
            <a:ext cx="4941166" cy="745760"/>
            <a:chOff x="6359344" y="2836426"/>
            <a:chExt cx="4941166" cy="745760"/>
          </a:xfrm>
        </p:grpSpPr>
        <p:sp>
          <p:nvSpPr>
            <p:cNvPr id="34" name="Bent-Up Arrow 33">
              <a:extLst>
                <a:ext uri="{FF2B5EF4-FFF2-40B4-BE49-F238E27FC236}">
                  <a16:creationId xmlns:a16="http://schemas.microsoft.com/office/drawing/2014/main" id="{E9E73DC0-C76F-484E-AE00-F3A18B608D18}"/>
                </a:ext>
              </a:extLst>
            </p:cNvPr>
            <p:cNvSpPr/>
            <p:nvPr/>
          </p:nvSpPr>
          <p:spPr>
            <a:xfrm>
              <a:off x="9308707" y="2836426"/>
              <a:ext cx="1991803" cy="5925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5D9D4-E373-9E4F-9281-201FAD4E215C}"/>
                </a:ext>
              </a:extLst>
            </p:cNvPr>
            <p:cNvSpPr txBox="1"/>
            <p:nvPr/>
          </p:nvSpPr>
          <p:spPr>
            <a:xfrm>
              <a:off x="8254796" y="3212854"/>
              <a:ext cx="10539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Player 3</a:t>
              </a:r>
            </a:p>
          </p:txBody>
        </p:sp>
        <p:sp>
          <p:nvSpPr>
            <p:cNvPr id="36" name="Bent-Up Arrow 35">
              <a:extLst>
                <a:ext uri="{FF2B5EF4-FFF2-40B4-BE49-F238E27FC236}">
                  <a16:creationId xmlns:a16="http://schemas.microsoft.com/office/drawing/2014/main" id="{000ABA35-B6C5-1340-B7BC-82D8997AF323}"/>
                </a:ext>
              </a:extLst>
            </p:cNvPr>
            <p:cNvSpPr/>
            <p:nvPr/>
          </p:nvSpPr>
          <p:spPr>
            <a:xfrm rot="5400000">
              <a:off x="6941736" y="2277918"/>
              <a:ext cx="705087" cy="1869871"/>
            </a:xfrm>
            <a:prstGeom prst="bentUpArrow">
              <a:avLst>
                <a:gd name="adj1" fmla="val 25000"/>
                <a:gd name="adj2" fmla="val 225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1124DD-68B8-CD47-B1BF-CFA0B8E8DF36}"/>
              </a:ext>
            </a:extLst>
          </p:cNvPr>
          <p:cNvGrpSpPr/>
          <p:nvPr/>
        </p:nvGrpSpPr>
        <p:grpSpPr>
          <a:xfrm>
            <a:off x="7638511" y="3704791"/>
            <a:ext cx="4941166" cy="745760"/>
            <a:chOff x="6359344" y="2836426"/>
            <a:chExt cx="4941166" cy="745760"/>
          </a:xfrm>
        </p:grpSpPr>
        <p:sp>
          <p:nvSpPr>
            <p:cNvPr id="38" name="Bent-Up Arrow 37">
              <a:extLst>
                <a:ext uri="{FF2B5EF4-FFF2-40B4-BE49-F238E27FC236}">
                  <a16:creationId xmlns:a16="http://schemas.microsoft.com/office/drawing/2014/main" id="{26BEC082-608C-0E46-B7EF-FD61741848CD}"/>
                </a:ext>
              </a:extLst>
            </p:cNvPr>
            <p:cNvSpPr/>
            <p:nvPr/>
          </p:nvSpPr>
          <p:spPr>
            <a:xfrm>
              <a:off x="9308707" y="2836426"/>
              <a:ext cx="1991803" cy="5925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AA77D6-FE34-544B-9B17-73F07AEFC955}"/>
                </a:ext>
              </a:extLst>
            </p:cNvPr>
            <p:cNvSpPr txBox="1"/>
            <p:nvPr/>
          </p:nvSpPr>
          <p:spPr>
            <a:xfrm>
              <a:off x="8254796" y="3212854"/>
              <a:ext cx="10539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Player 4</a:t>
              </a:r>
            </a:p>
          </p:txBody>
        </p:sp>
        <p:sp>
          <p:nvSpPr>
            <p:cNvPr id="40" name="Bent-Up Arrow 39">
              <a:extLst>
                <a:ext uri="{FF2B5EF4-FFF2-40B4-BE49-F238E27FC236}">
                  <a16:creationId xmlns:a16="http://schemas.microsoft.com/office/drawing/2014/main" id="{F95C4ADF-4802-BF46-B391-11134629612A}"/>
                </a:ext>
              </a:extLst>
            </p:cNvPr>
            <p:cNvSpPr/>
            <p:nvPr/>
          </p:nvSpPr>
          <p:spPr>
            <a:xfrm rot="5400000">
              <a:off x="6941736" y="2277918"/>
              <a:ext cx="705087" cy="1869871"/>
            </a:xfrm>
            <a:prstGeom prst="bentUpArrow">
              <a:avLst>
                <a:gd name="adj1" fmla="val 25000"/>
                <a:gd name="adj2" fmla="val 225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27BFD0-7FDB-464E-84D9-2A217352CB04}"/>
              </a:ext>
            </a:extLst>
          </p:cNvPr>
          <p:cNvCxnSpPr>
            <a:cxnSpLocks/>
          </p:cNvCxnSpPr>
          <p:nvPr/>
        </p:nvCxnSpPr>
        <p:spPr>
          <a:xfrm>
            <a:off x="10099141" y="1832956"/>
            <a:ext cx="3439937" cy="2761904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AFB19878-0B82-A740-ADE9-BFC65A395D13}"/>
              </a:ext>
            </a:extLst>
          </p:cNvPr>
          <p:cNvSpPr/>
          <p:nvPr/>
        </p:nvSpPr>
        <p:spPr>
          <a:xfrm rot="16200000">
            <a:off x="9231628" y="831568"/>
            <a:ext cx="592574" cy="23997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C4BD58-FFA1-0B44-BDE2-B95E072366E3}"/>
              </a:ext>
            </a:extLst>
          </p:cNvPr>
          <p:cNvCxnSpPr>
            <a:cxnSpLocks/>
          </p:cNvCxnSpPr>
          <p:nvPr/>
        </p:nvCxnSpPr>
        <p:spPr>
          <a:xfrm>
            <a:off x="5195455" y="1832956"/>
            <a:ext cx="3804876" cy="2761904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AB96D3D8-B6C4-8E4F-9E72-D90D2A8E0C3A}"/>
              </a:ext>
            </a:extLst>
          </p:cNvPr>
          <p:cNvSpPr/>
          <p:nvPr/>
        </p:nvSpPr>
        <p:spPr>
          <a:xfrm rot="10800000">
            <a:off x="5783580" y="1851659"/>
            <a:ext cx="1143000" cy="5029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32</Words>
  <Application>Microsoft Macintosh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Sperber</dc:creator>
  <cp:lastModifiedBy>Michael Sperber</cp:lastModifiedBy>
  <cp:revision>6</cp:revision>
  <dcterms:created xsi:type="dcterms:W3CDTF">2019-06-10T06:52:23Z</dcterms:created>
  <dcterms:modified xsi:type="dcterms:W3CDTF">2019-06-12T07:28:26Z</dcterms:modified>
</cp:coreProperties>
</file>