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9"/>
  </p:notesMasterIdLst>
  <p:sldIdLst>
    <p:sldId id="256" r:id="rId2"/>
    <p:sldId id="335" r:id="rId3"/>
    <p:sldId id="358" r:id="rId4"/>
    <p:sldId id="359" r:id="rId5"/>
    <p:sldId id="360" r:id="rId6"/>
    <p:sldId id="361" r:id="rId7"/>
    <p:sldId id="362" r:id="rId8"/>
    <p:sldId id="371" r:id="rId9"/>
    <p:sldId id="370" r:id="rId10"/>
    <p:sldId id="363" r:id="rId11"/>
    <p:sldId id="372" r:id="rId12"/>
    <p:sldId id="364" r:id="rId13"/>
    <p:sldId id="365" r:id="rId14"/>
    <p:sldId id="366" r:id="rId15"/>
    <p:sldId id="367" r:id="rId16"/>
    <p:sldId id="368" r:id="rId17"/>
    <p:sldId id="3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66FF33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457F1F-22BA-41BC-9F4E-E20D1E147F31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90C497F1-FCA2-40CF-B903-5942A49A4270}">
      <dgm:prSet phldrT="[Metin]" custT="1"/>
      <dgm:spPr/>
      <dgm:t>
        <a:bodyPr/>
        <a:lstStyle/>
        <a:p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Polimorfizm</a:t>
          </a:r>
          <a:endParaRPr lang="tr-TR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49BCA2-48F2-475E-B839-EC6B15AA1734}" type="parTrans" cxnId="{079BCC62-DD73-4EBB-91AB-D98B4BD98498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F978A-F210-4107-B021-DDC85B6BF039}" type="sibTrans" cxnId="{079BCC62-DD73-4EBB-91AB-D98B4BD98498}">
      <dgm:prSet/>
      <dgm:spPr/>
      <dgm:t>
        <a:bodyPr/>
        <a:lstStyle/>
        <a:p>
          <a:endParaRPr lang="tr-TR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178795-98B4-4F4A-8D04-6A5A886DBB41}" type="asst">
      <dgm:prSet phldrT="[Metin]" custT="1"/>
      <dgm:spPr/>
      <dgm:t>
        <a:bodyPr/>
        <a:lstStyle/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Derleme zamanı (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compile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time)</a:t>
          </a:r>
        </a:p>
      </dgm:t>
    </dgm:pt>
    <dgm:pt modelId="{29485DE9-9BFB-4CB1-A114-184CDB4768E8}" type="parTrans" cxnId="{80B4D742-A0CB-4716-873A-B93A9C7D698B}">
      <dgm:prSet custT="1"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A72DA9-E37B-4F46-86D2-BEBB5DB5616E}" type="sibTrans" cxnId="{80B4D742-A0CB-4716-873A-B93A9C7D698B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33572-5E7A-481F-AB2E-EF67216A2B61}" type="asst">
      <dgm:prSet phldrT="[Metin]" custT="1"/>
      <dgm:spPr/>
      <dgm:t>
        <a:bodyPr/>
        <a:lstStyle/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Çalışma zamanı </a:t>
          </a:r>
        </a:p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(Run time)</a:t>
          </a:r>
        </a:p>
      </dgm:t>
    </dgm:pt>
    <dgm:pt modelId="{D01440A8-3447-40B0-A255-0EE2DA0FCC45}" type="parTrans" cxnId="{5F87B09E-69C3-43DC-9165-E7402FF0FE58}">
      <dgm:prSet custT="1"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619C04-5199-4A8F-A5D9-C19DA412F1E7}" type="sibTrans" cxnId="{5F87B09E-69C3-43DC-9165-E7402FF0FE58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EFF68E-18AD-4966-A6D3-41DF47F2802E}" type="asst">
      <dgm:prSet phldrT="[Metin]" custT="1"/>
      <dgm:spPr/>
      <dgm:t>
        <a:bodyPr/>
        <a:lstStyle/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Fonksiyon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Aşırıyükleme</a:t>
          </a:r>
          <a:b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Overloading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B85714D5-A0B2-438D-AC39-40691907F1E3}" type="parTrans" cxnId="{347FF986-D652-4379-85D5-F0035FF616C0}">
      <dgm:prSet custT="1"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F67A84-D489-4962-9362-3A3F2F175918}" type="sibTrans" cxnId="{347FF986-D652-4379-85D5-F0035FF616C0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AC5E95-97DC-464C-817C-302F0E7EDFE7}" type="asst">
      <dgm:prSet custT="1"/>
      <dgm:spPr/>
      <dgm:t>
        <a:bodyPr/>
        <a:lstStyle/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Operatör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Aşırıyükleme</a:t>
          </a:r>
          <a:b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Operator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Overloading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A3B5C345-8B9A-4402-A10A-0C1D894FA904}" type="parTrans" cxnId="{006174DE-C719-4CE3-AEE3-785E7EDD301D}">
      <dgm:prSet custT="1"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989E4-6AB0-4DBA-B87D-83E2656289C5}" type="sibTrans" cxnId="{006174DE-C719-4CE3-AEE3-785E7EDD301D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2C64B0-5B91-4A26-801A-379FD6C9FF5C}" type="asst">
      <dgm:prSet phldrT="[Metin]" custT="1"/>
      <dgm:spPr/>
      <dgm:t>
        <a:bodyPr/>
        <a:lstStyle/>
        <a:p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Sanal Fonksiyonlar (Virtual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Functions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b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Overriding</a:t>
          </a:r>
          <a:r>
            <a:rPr lang="tr-TR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8A7A32FA-D87D-430B-8172-4540BCEA1EBD}" type="parTrans" cxnId="{2B996BF1-87E9-459B-AC80-A1BE6A72E028}">
      <dgm:prSet custT="1"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6BEFA0-AE36-44C3-A2A4-F761248C09CC}" type="sibTrans" cxnId="{2B996BF1-87E9-459B-AC80-A1BE6A72E028}">
      <dgm:prSet/>
      <dgm:spPr/>
      <dgm:t>
        <a:bodyPr/>
        <a:lstStyle/>
        <a:p>
          <a:endParaRPr lang="tr-TR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39C5A-BE33-4795-BEF5-8E70302CCDD1}" type="pres">
      <dgm:prSet presAssocID="{FF457F1F-22BA-41BC-9F4E-E20D1E147F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1BF07F-68F6-4949-8CF7-AC0C7DCF8F96}" type="pres">
      <dgm:prSet presAssocID="{90C497F1-FCA2-40CF-B903-5942A49A4270}" presName="hierRoot1" presStyleCnt="0">
        <dgm:presLayoutVars>
          <dgm:hierBranch val="init"/>
        </dgm:presLayoutVars>
      </dgm:prSet>
      <dgm:spPr/>
    </dgm:pt>
    <dgm:pt modelId="{942F048D-F2ED-412E-987C-9CC628BB12AC}" type="pres">
      <dgm:prSet presAssocID="{90C497F1-FCA2-40CF-B903-5942A49A4270}" presName="rootComposite1" presStyleCnt="0"/>
      <dgm:spPr/>
    </dgm:pt>
    <dgm:pt modelId="{15F74F96-B390-4324-B3E3-69BB8D481B70}" type="pres">
      <dgm:prSet presAssocID="{90C497F1-FCA2-40CF-B903-5942A49A4270}" presName="rootText1" presStyleLbl="node0" presStyleIdx="0" presStyleCnt="1">
        <dgm:presLayoutVars>
          <dgm:chPref val="3"/>
        </dgm:presLayoutVars>
      </dgm:prSet>
      <dgm:spPr/>
    </dgm:pt>
    <dgm:pt modelId="{7B2D3698-E511-4D7B-B3ED-4FBA2C03D5A6}" type="pres">
      <dgm:prSet presAssocID="{90C497F1-FCA2-40CF-B903-5942A49A4270}" presName="rootConnector1" presStyleLbl="node1" presStyleIdx="0" presStyleCnt="0"/>
      <dgm:spPr/>
    </dgm:pt>
    <dgm:pt modelId="{20E4E22B-F36A-4690-8D4D-6BCB4D666AE5}" type="pres">
      <dgm:prSet presAssocID="{90C497F1-FCA2-40CF-B903-5942A49A4270}" presName="hierChild2" presStyleCnt="0"/>
      <dgm:spPr/>
    </dgm:pt>
    <dgm:pt modelId="{D8FEFBCE-244F-4D62-9D62-BDB47C6C8FB5}" type="pres">
      <dgm:prSet presAssocID="{90C497F1-FCA2-40CF-B903-5942A49A4270}" presName="hierChild3" presStyleCnt="0"/>
      <dgm:spPr/>
    </dgm:pt>
    <dgm:pt modelId="{139A20DF-B08A-4AF8-AEC3-FFF139C5F8A9}" type="pres">
      <dgm:prSet presAssocID="{29485DE9-9BFB-4CB1-A114-184CDB4768E8}" presName="Name111" presStyleLbl="parChTrans1D2" presStyleIdx="0" presStyleCnt="2"/>
      <dgm:spPr/>
    </dgm:pt>
    <dgm:pt modelId="{8635F424-D69D-408A-A615-46E010E5CDCE}" type="pres">
      <dgm:prSet presAssocID="{74178795-98B4-4F4A-8D04-6A5A886DBB41}" presName="hierRoot3" presStyleCnt="0">
        <dgm:presLayoutVars>
          <dgm:hierBranch val="init"/>
        </dgm:presLayoutVars>
      </dgm:prSet>
      <dgm:spPr/>
    </dgm:pt>
    <dgm:pt modelId="{C38F9B9C-10AD-4575-9C5C-1962B6849765}" type="pres">
      <dgm:prSet presAssocID="{74178795-98B4-4F4A-8D04-6A5A886DBB41}" presName="rootComposite3" presStyleCnt="0"/>
      <dgm:spPr/>
    </dgm:pt>
    <dgm:pt modelId="{386D02C1-3E17-4712-9876-ACBF362CC440}" type="pres">
      <dgm:prSet presAssocID="{74178795-98B4-4F4A-8D04-6A5A886DBB41}" presName="rootText3" presStyleLbl="asst1" presStyleIdx="0" presStyleCnt="5">
        <dgm:presLayoutVars>
          <dgm:chPref val="3"/>
        </dgm:presLayoutVars>
      </dgm:prSet>
      <dgm:spPr/>
    </dgm:pt>
    <dgm:pt modelId="{AEA52906-03FC-4395-8B31-ABEC56546EA5}" type="pres">
      <dgm:prSet presAssocID="{74178795-98B4-4F4A-8D04-6A5A886DBB41}" presName="rootConnector3" presStyleLbl="asst1" presStyleIdx="0" presStyleCnt="5"/>
      <dgm:spPr/>
    </dgm:pt>
    <dgm:pt modelId="{5E2DAA64-2066-4021-8C7D-D0AAA74547E7}" type="pres">
      <dgm:prSet presAssocID="{74178795-98B4-4F4A-8D04-6A5A886DBB41}" presName="hierChild6" presStyleCnt="0"/>
      <dgm:spPr/>
    </dgm:pt>
    <dgm:pt modelId="{07B93023-0999-4B7E-A98D-3572C5FB326C}" type="pres">
      <dgm:prSet presAssocID="{74178795-98B4-4F4A-8D04-6A5A886DBB41}" presName="hierChild7" presStyleCnt="0"/>
      <dgm:spPr/>
    </dgm:pt>
    <dgm:pt modelId="{7E41D892-9036-4999-9ED4-72710D5D85BD}" type="pres">
      <dgm:prSet presAssocID="{B85714D5-A0B2-438D-AC39-40691907F1E3}" presName="Name111" presStyleLbl="parChTrans1D3" presStyleIdx="0" presStyleCnt="3"/>
      <dgm:spPr/>
    </dgm:pt>
    <dgm:pt modelId="{5CA8841B-A542-43C3-AC49-34130899D0C1}" type="pres">
      <dgm:prSet presAssocID="{28EFF68E-18AD-4966-A6D3-41DF47F2802E}" presName="hierRoot3" presStyleCnt="0">
        <dgm:presLayoutVars>
          <dgm:hierBranch val="init"/>
        </dgm:presLayoutVars>
      </dgm:prSet>
      <dgm:spPr/>
    </dgm:pt>
    <dgm:pt modelId="{45C8A65B-F94D-4278-85AC-BC8088B4F2A6}" type="pres">
      <dgm:prSet presAssocID="{28EFF68E-18AD-4966-A6D3-41DF47F2802E}" presName="rootComposite3" presStyleCnt="0"/>
      <dgm:spPr/>
    </dgm:pt>
    <dgm:pt modelId="{5DD77700-E9A7-4215-8E92-D10873A5DA8A}" type="pres">
      <dgm:prSet presAssocID="{28EFF68E-18AD-4966-A6D3-41DF47F2802E}" presName="rootText3" presStyleLbl="asst1" presStyleIdx="1" presStyleCnt="5">
        <dgm:presLayoutVars>
          <dgm:chPref val="3"/>
        </dgm:presLayoutVars>
      </dgm:prSet>
      <dgm:spPr/>
    </dgm:pt>
    <dgm:pt modelId="{959B50CF-3B3D-41FE-9CEC-D807210E9D8C}" type="pres">
      <dgm:prSet presAssocID="{28EFF68E-18AD-4966-A6D3-41DF47F2802E}" presName="rootConnector3" presStyleLbl="asst1" presStyleIdx="1" presStyleCnt="5"/>
      <dgm:spPr/>
    </dgm:pt>
    <dgm:pt modelId="{93C9BAD3-EE3D-456C-A139-82E32EB77279}" type="pres">
      <dgm:prSet presAssocID="{28EFF68E-18AD-4966-A6D3-41DF47F2802E}" presName="hierChild6" presStyleCnt="0"/>
      <dgm:spPr/>
    </dgm:pt>
    <dgm:pt modelId="{DF81CD22-22F0-4DBA-99CE-70A261E62929}" type="pres">
      <dgm:prSet presAssocID="{28EFF68E-18AD-4966-A6D3-41DF47F2802E}" presName="hierChild7" presStyleCnt="0"/>
      <dgm:spPr/>
    </dgm:pt>
    <dgm:pt modelId="{FAE69DA3-4C81-4DE9-B0BC-8BB518D11134}" type="pres">
      <dgm:prSet presAssocID="{A3B5C345-8B9A-4402-A10A-0C1D894FA904}" presName="Name111" presStyleLbl="parChTrans1D3" presStyleIdx="1" presStyleCnt="3"/>
      <dgm:spPr/>
    </dgm:pt>
    <dgm:pt modelId="{A35C8EDB-EE6F-4AE3-BF13-6851375B987E}" type="pres">
      <dgm:prSet presAssocID="{F6AC5E95-97DC-464C-817C-302F0E7EDFE7}" presName="hierRoot3" presStyleCnt="0">
        <dgm:presLayoutVars>
          <dgm:hierBranch val="init"/>
        </dgm:presLayoutVars>
      </dgm:prSet>
      <dgm:spPr/>
    </dgm:pt>
    <dgm:pt modelId="{3356BE3B-5EE4-48A0-9F92-EDA853CB985F}" type="pres">
      <dgm:prSet presAssocID="{F6AC5E95-97DC-464C-817C-302F0E7EDFE7}" presName="rootComposite3" presStyleCnt="0"/>
      <dgm:spPr/>
    </dgm:pt>
    <dgm:pt modelId="{3A36BEF7-6CFE-49F8-843E-B9F20A25C5E0}" type="pres">
      <dgm:prSet presAssocID="{F6AC5E95-97DC-464C-817C-302F0E7EDFE7}" presName="rootText3" presStyleLbl="asst1" presStyleIdx="2" presStyleCnt="5">
        <dgm:presLayoutVars>
          <dgm:chPref val="3"/>
        </dgm:presLayoutVars>
      </dgm:prSet>
      <dgm:spPr/>
    </dgm:pt>
    <dgm:pt modelId="{557F6BED-425E-4B73-8462-364816014448}" type="pres">
      <dgm:prSet presAssocID="{F6AC5E95-97DC-464C-817C-302F0E7EDFE7}" presName="rootConnector3" presStyleLbl="asst1" presStyleIdx="2" presStyleCnt="5"/>
      <dgm:spPr/>
    </dgm:pt>
    <dgm:pt modelId="{839EE19F-A0A3-460C-9E2F-6E52002D4F23}" type="pres">
      <dgm:prSet presAssocID="{F6AC5E95-97DC-464C-817C-302F0E7EDFE7}" presName="hierChild6" presStyleCnt="0"/>
      <dgm:spPr/>
    </dgm:pt>
    <dgm:pt modelId="{B78D30AF-FDEE-439E-B4AC-185ECB55C9FE}" type="pres">
      <dgm:prSet presAssocID="{F6AC5E95-97DC-464C-817C-302F0E7EDFE7}" presName="hierChild7" presStyleCnt="0"/>
      <dgm:spPr/>
    </dgm:pt>
    <dgm:pt modelId="{5EE5978A-2B63-48C1-B9A7-BDBF8BC704FF}" type="pres">
      <dgm:prSet presAssocID="{D01440A8-3447-40B0-A255-0EE2DA0FCC45}" presName="Name111" presStyleLbl="parChTrans1D2" presStyleIdx="1" presStyleCnt="2"/>
      <dgm:spPr/>
    </dgm:pt>
    <dgm:pt modelId="{D3954C89-68F5-421F-A94F-65F80297817E}" type="pres">
      <dgm:prSet presAssocID="{75E33572-5E7A-481F-AB2E-EF67216A2B61}" presName="hierRoot3" presStyleCnt="0">
        <dgm:presLayoutVars>
          <dgm:hierBranch val="init"/>
        </dgm:presLayoutVars>
      </dgm:prSet>
      <dgm:spPr/>
    </dgm:pt>
    <dgm:pt modelId="{3E3ABBE1-AB4E-4968-8D3B-046F289B192E}" type="pres">
      <dgm:prSet presAssocID="{75E33572-5E7A-481F-AB2E-EF67216A2B61}" presName="rootComposite3" presStyleCnt="0"/>
      <dgm:spPr/>
    </dgm:pt>
    <dgm:pt modelId="{B9F95FBE-050D-482F-9540-EC752F7CA3BB}" type="pres">
      <dgm:prSet presAssocID="{75E33572-5E7A-481F-AB2E-EF67216A2B61}" presName="rootText3" presStyleLbl="asst1" presStyleIdx="3" presStyleCnt="5">
        <dgm:presLayoutVars>
          <dgm:chPref val="3"/>
        </dgm:presLayoutVars>
      </dgm:prSet>
      <dgm:spPr/>
    </dgm:pt>
    <dgm:pt modelId="{52F092C1-F0F2-4E9F-82E2-B1D3EFE3C0F8}" type="pres">
      <dgm:prSet presAssocID="{75E33572-5E7A-481F-AB2E-EF67216A2B61}" presName="rootConnector3" presStyleLbl="asst1" presStyleIdx="3" presStyleCnt="5"/>
      <dgm:spPr/>
    </dgm:pt>
    <dgm:pt modelId="{B6B90040-93A7-48E9-A71A-C188CE08FB37}" type="pres">
      <dgm:prSet presAssocID="{75E33572-5E7A-481F-AB2E-EF67216A2B61}" presName="hierChild6" presStyleCnt="0"/>
      <dgm:spPr/>
    </dgm:pt>
    <dgm:pt modelId="{6E84DC07-850A-40B4-B7BF-AD5EA834A24B}" type="pres">
      <dgm:prSet presAssocID="{75E33572-5E7A-481F-AB2E-EF67216A2B61}" presName="hierChild7" presStyleCnt="0"/>
      <dgm:spPr/>
    </dgm:pt>
    <dgm:pt modelId="{45E2D874-4122-4BB7-95E1-5FC8AD6F11A6}" type="pres">
      <dgm:prSet presAssocID="{8A7A32FA-D87D-430B-8172-4540BCEA1EBD}" presName="Name111" presStyleLbl="parChTrans1D3" presStyleIdx="2" presStyleCnt="3"/>
      <dgm:spPr/>
    </dgm:pt>
    <dgm:pt modelId="{77FAD012-599E-49C4-8E60-DF027AFD78F9}" type="pres">
      <dgm:prSet presAssocID="{EF2C64B0-5B91-4A26-801A-379FD6C9FF5C}" presName="hierRoot3" presStyleCnt="0">
        <dgm:presLayoutVars>
          <dgm:hierBranch val="init"/>
        </dgm:presLayoutVars>
      </dgm:prSet>
      <dgm:spPr/>
    </dgm:pt>
    <dgm:pt modelId="{F557CA29-1207-4A4B-AF64-2ED18A8A6CD7}" type="pres">
      <dgm:prSet presAssocID="{EF2C64B0-5B91-4A26-801A-379FD6C9FF5C}" presName="rootComposite3" presStyleCnt="0"/>
      <dgm:spPr/>
    </dgm:pt>
    <dgm:pt modelId="{75C3DE2F-AD4D-4E4F-B407-7E50CA4AE7C7}" type="pres">
      <dgm:prSet presAssocID="{EF2C64B0-5B91-4A26-801A-379FD6C9FF5C}" presName="rootText3" presStyleLbl="asst1" presStyleIdx="4" presStyleCnt="5">
        <dgm:presLayoutVars>
          <dgm:chPref val="3"/>
        </dgm:presLayoutVars>
      </dgm:prSet>
      <dgm:spPr/>
    </dgm:pt>
    <dgm:pt modelId="{C58DE0F5-8EA1-499C-A95F-B8FFC59654E0}" type="pres">
      <dgm:prSet presAssocID="{EF2C64B0-5B91-4A26-801A-379FD6C9FF5C}" presName="rootConnector3" presStyleLbl="asst1" presStyleIdx="4" presStyleCnt="5"/>
      <dgm:spPr/>
    </dgm:pt>
    <dgm:pt modelId="{87691558-1295-4319-96E6-61E44642F0B1}" type="pres">
      <dgm:prSet presAssocID="{EF2C64B0-5B91-4A26-801A-379FD6C9FF5C}" presName="hierChild6" presStyleCnt="0"/>
      <dgm:spPr/>
    </dgm:pt>
    <dgm:pt modelId="{89163483-48B8-47FB-9CDB-8465ACAD1F74}" type="pres">
      <dgm:prSet presAssocID="{EF2C64B0-5B91-4A26-801A-379FD6C9FF5C}" presName="hierChild7" presStyleCnt="0"/>
      <dgm:spPr/>
    </dgm:pt>
  </dgm:ptLst>
  <dgm:cxnLst>
    <dgm:cxn modelId="{D5844C08-7DC0-463E-8969-AFFE800B8745}" type="presOf" srcId="{29485DE9-9BFB-4CB1-A114-184CDB4768E8}" destId="{139A20DF-B08A-4AF8-AEC3-FFF139C5F8A9}" srcOrd="0" destOrd="0" presId="urn:microsoft.com/office/officeart/2005/8/layout/orgChart1"/>
    <dgm:cxn modelId="{454E561B-F2D2-4BCC-B332-E1142679A3AA}" type="presOf" srcId="{28EFF68E-18AD-4966-A6D3-41DF47F2802E}" destId="{959B50CF-3B3D-41FE-9CEC-D807210E9D8C}" srcOrd="1" destOrd="0" presId="urn:microsoft.com/office/officeart/2005/8/layout/orgChart1"/>
    <dgm:cxn modelId="{C1540B2E-3DC0-48A8-AD13-692F1AD0F3C4}" type="presOf" srcId="{8A7A32FA-D87D-430B-8172-4540BCEA1EBD}" destId="{45E2D874-4122-4BB7-95E1-5FC8AD6F11A6}" srcOrd="0" destOrd="0" presId="urn:microsoft.com/office/officeart/2005/8/layout/orgChart1"/>
    <dgm:cxn modelId="{21059837-7C7D-4D35-A91F-B97C1EE8543E}" type="presOf" srcId="{F6AC5E95-97DC-464C-817C-302F0E7EDFE7}" destId="{557F6BED-425E-4B73-8462-364816014448}" srcOrd="1" destOrd="0" presId="urn:microsoft.com/office/officeart/2005/8/layout/orgChart1"/>
    <dgm:cxn modelId="{DB8F5A3E-2825-49FA-A1DF-2AB49FC6FAE4}" type="presOf" srcId="{75E33572-5E7A-481F-AB2E-EF67216A2B61}" destId="{B9F95FBE-050D-482F-9540-EC752F7CA3BB}" srcOrd="0" destOrd="0" presId="urn:microsoft.com/office/officeart/2005/8/layout/orgChart1"/>
    <dgm:cxn modelId="{079BCC62-DD73-4EBB-91AB-D98B4BD98498}" srcId="{FF457F1F-22BA-41BC-9F4E-E20D1E147F31}" destId="{90C497F1-FCA2-40CF-B903-5942A49A4270}" srcOrd="0" destOrd="0" parTransId="{D149BCA2-48F2-475E-B839-EC6B15AA1734}" sibTransId="{968F978A-F210-4107-B021-DDC85B6BF039}"/>
    <dgm:cxn modelId="{80B4D742-A0CB-4716-873A-B93A9C7D698B}" srcId="{90C497F1-FCA2-40CF-B903-5942A49A4270}" destId="{74178795-98B4-4F4A-8D04-6A5A886DBB41}" srcOrd="0" destOrd="0" parTransId="{29485DE9-9BFB-4CB1-A114-184CDB4768E8}" sibTransId="{75A72DA9-E37B-4F46-86D2-BEBB5DB5616E}"/>
    <dgm:cxn modelId="{32E0A245-557C-4B97-8CC8-70821C166A44}" type="presOf" srcId="{74178795-98B4-4F4A-8D04-6A5A886DBB41}" destId="{386D02C1-3E17-4712-9876-ACBF362CC440}" srcOrd="0" destOrd="0" presId="urn:microsoft.com/office/officeart/2005/8/layout/orgChart1"/>
    <dgm:cxn modelId="{5827B245-15E9-4210-A10C-16C932509782}" type="presOf" srcId="{75E33572-5E7A-481F-AB2E-EF67216A2B61}" destId="{52F092C1-F0F2-4E9F-82E2-B1D3EFE3C0F8}" srcOrd="1" destOrd="0" presId="urn:microsoft.com/office/officeart/2005/8/layout/orgChart1"/>
    <dgm:cxn modelId="{57BF7482-1BBD-4302-AA9C-422F489A5408}" type="presOf" srcId="{EF2C64B0-5B91-4A26-801A-379FD6C9FF5C}" destId="{C58DE0F5-8EA1-499C-A95F-B8FFC59654E0}" srcOrd="1" destOrd="0" presId="urn:microsoft.com/office/officeart/2005/8/layout/orgChart1"/>
    <dgm:cxn modelId="{347FF986-D652-4379-85D5-F0035FF616C0}" srcId="{74178795-98B4-4F4A-8D04-6A5A886DBB41}" destId="{28EFF68E-18AD-4966-A6D3-41DF47F2802E}" srcOrd="0" destOrd="0" parTransId="{B85714D5-A0B2-438D-AC39-40691907F1E3}" sibTransId="{9BF67A84-D489-4962-9362-3A3F2F175918}"/>
    <dgm:cxn modelId="{EFBDC28A-A174-4CA5-BAAB-42FF29AB691E}" type="presOf" srcId="{F6AC5E95-97DC-464C-817C-302F0E7EDFE7}" destId="{3A36BEF7-6CFE-49F8-843E-B9F20A25C5E0}" srcOrd="0" destOrd="0" presId="urn:microsoft.com/office/officeart/2005/8/layout/orgChart1"/>
    <dgm:cxn modelId="{5F87B09E-69C3-43DC-9165-E7402FF0FE58}" srcId="{90C497F1-FCA2-40CF-B903-5942A49A4270}" destId="{75E33572-5E7A-481F-AB2E-EF67216A2B61}" srcOrd="1" destOrd="0" parTransId="{D01440A8-3447-40B0-A255-0EE2DA0FCC45}" sibTransId="{F7619C04-5199-4A8F-A5D9-C19DA412F1E7}"/>
    <dgm:cxn modelId="{CF7445A1-532E-41BC-B4E7-536664C81364}" type="presOf" srcId="{74178795-98B4-4F4A-8D04-6A5A886DBB41}" destId="{AEA52906-03FC-4395-8B31-ABEC56546EA5}" srcOrd="1" destOrd="0" presId="urn:microsoft.com/office/officeart/2005/8/layout/orgChart1"/>
    <dgm:cxn modelId="{2DEB0DA6-EC4C-456A-9C23-109A14BB3BE4}" type="presOf" srcId="{EF2C64B0-5B91-4A26-801A-379FD6C9FF5C}" destId="{75C3DE2F-AD4D-4E4F-B407-7E50CA4AE7C7}" srcOrd="0" destOrd="0" presId="urn:microsoft.com/office/officeart/2005/8/layout/orgChart1"/>
    <dgm:cxn modelId="{3F7B95B8-01B6-4247-ADDC-AFB6D3117B82}" type="presOf" srcId="{A3B5C345-8B9A-4402-A10A-0C1D894FA904}" destId="{FAE69DA3-4C81-4DE9-B0BC-8BB518D11134}" srcOrd="0" destOrd="0" presId="urn:microsoft.com/office/officeart/2005/8/layout/orgChart1"/>
    <dgm:cxn modelId="{F8577CBD-387C-444E-8AB1-1919CF21D4FD}" type="presOf" srcId="{FF457F1F-22BA-41BC-9F4E-E20D1E147F31}" destId="{44539C5A-BE33-4795-BEF5-8E70302CCDD1}" srcOrd="0" destOrd="0" presId="urn:microsoft.com/office/officeart/2005/8/layout/orgChart1"/>
    <dgm:cxn modelId="{015783C1-1906-4BA5-8FFF-6ECC3CB2DBB2}" type="presOf" srcId="{B85714D5-A0B2-438D-AC39-40691907F1E3}" destId="{7E41D892-9036-4999-9ED4-72710D5D85BD}" srcOrd="0" destOrd="0" presId="urn:microsoft.com/office/officeart/2005/8/layout/orgChart1"/>
    <dgm:cxn modelId="{D02809D8-69D2-4125-8125-FCB9B08C2923}" type="presOf" srcId="{28EFF68E-18AD-4966-A6D3-41DF47F2802E}" destId="{5DD77700-E9A7-4215-8E92-D10873A5DA8A}" srcOrd="0" destOrd="0" presId="urn:microsoft.com/office/officeart/2005/8/layout/orgChart1"/>
    <dgm:cxn modelId="{006174DE-C719-4CE3-AEE3-785E7EDD301D}" srcId="{74178795-98B4-4F4A-8D04-6A5A886DBB41}" destId="{F6AC5E95-97DC-464C-817C-302F0E7EDFE7}" srcOrd="1" destOrd="0" parTransId="{A3B5C345-8B9A-4402-A10A-0C1D894FA904}" sibTransId="{581989E4-6AB0-4DBA-B87D-83E2656289C5}"/>
    <dgm:cxn modelId="{8D020CEB-2814-43BA-BF6B-7CF1778AAE35}" type="presOf" srcId="{90C497F1-FCA2-40CF-B903-5942A49A4270}" destId="{15F74F96-B390-4324-B3E3-69BB8D481B70}" srcOrd="0" destOrd="0" presId="urn:microsoft.com/office/officeart/2005/8/layout/orgChart1"/>
    <dgm:cxn modelId="{C925F4ED-39B3-4399-8ADA-DA0B9B62E64D}" type="presOf" srcId="{D01440A8-3447-40B0-A255-0EE2DA0FCC45}" destId="{5EE5978A-2B63-48C1-B9A7-BDBF8BC704FF}" srcOrd="0" destOrd="0" presId="urn:microsoft.com/office/officeart/2005/8/layout/orgChart1"/>
    <dgm:cxn modelId="{2B996BF1-87E9-459B-AC80-A1BE6A72E028}" srcId="{75E33572-5E7A-481F-AB2E-EF67216A2B61}" destId="{EF2C64B0-5B91-4A26-801A-379FD6C9FF5C}" srcOrd="0" destOrd="0" parTransId="{8A7A32FA-D87D-430B-8172-4540BCEA1EBD}" sibTransId="{B66BEFA0-AE36-44C3-A2A4-F761248C09CC}"/>
    <dgm:cxn modelId="{D03D48F4-C6E3-48B8-A311-D5D9841E6D09}" type="presOf" srcId="{90C497F1-FCA2-40CF-B903-5942A49A4270}" destId="{7B2D3698-E511-4D7B-B3ED-4FBA2C03D5A6}" srcOrd="1" destOrd="0" presId="urn:microsoft.com/office/officeart/2005/8/layout/orgChart1"/>
    <dgm:cxn modelId="{8BFB46DD-B416-46C4-A3B4-AEFA1843F81A}" type="presParOf" srcId="{44539C5A-BE33-4795-BEF5-8E70302CCDD1}" destId="{501BF07F-68F6-4949-8CF7-AC0C7DCF8F96}" srcOrd="0" destOrd="0" presId="urn:microsoft.com/office/officeart/2005/8/layout/orgChart1"/>
    <dgm:cxn modelId="{BA67D161-9F74-4984-B41A-7ED88FD1693C}" type="presParOf" srcId="{501BF07F-68F6-4949-8CF7-AC0C7DCF8F96}" destId="{942F048D-F2ED-412E-987C-9CC628BB12AC}" srcOrd="0" destOrd="0" presId="urn:microsoft.com/office/officeart/2005/8/layout/orgChart1"/>
    <dgm:cxn modelId="{EA1BECBE-511F-4B7B-8728-5C47704E03FA}" type="presParOf" srcId="{942F048D-F2ED-412E-987C-9CC628BB12AC}" destId="{15F74F96-B390-4324-B3E3-69BB8D481B70}" srcOrd="0" destOrd="0" presId="urn:microsoft.com/office/officeart/2005/8/layout/orgChart1"/>
    <dgm:cxn modelId="{FDA72CEF-E8F6-42B9-831F-A4B3D31EEC25}" type="presParOf" srcId="{942F048D-F2ED-412E-987C-9CC628BB12AC}" destId="{7B2D3698-E511-4D7B-B3ED-4FBA2C03D5A6}" srcOrd="1" destOrd="0" presId="urn:microsoft.com/office/officeart/2005/8/layout/orgChart1"/>
    <dgm:cxn modelId="{8A239011-DA0C-432F-9FFC-C2E0EE95F31A}" type="presParOf" srcId="{501BF07F-68F6-4949-8CF7-AC0C7DCF8F96}" destId="{20E4E22B-F36A-4690-8D4D-6BCB4D666AE5}" srcOrd="1" destOrd="0" presId="urn:microsoft.com/office/officeart/2005/8/layout/orgChart1"/>
    <dgm:cxn modelId="{B1ED15EC-21E7-451C-9964-F9940976737C}" type="presParOf" srcId="{501BF07F-68F6-4949-8CF7-AC0C7DCF8F96}" destId="{D8FEFBCE-244F-4D62-9D62-BDB47C6C8FB5}" srcOrd="2" destOrd="0" presId="urn:microsoft.com/office/officeart/2005/8/layout/orgChart1"/>
    <dgm:cxn modelId="{B983A5B0-5A65-4551-BB98-BD856B5D1874}" type="presParOf" srcId="{D8FEFBCE-244F-4D62-9D62-BDB47C6C8FB5}" destId="{139A20DF-B08A-4AF8-AEC3-FFF139C5F8A9}" srcOrd="0" destOrd="0" presId="urn:microsoft.com/office/officeart/2005/8/layout/orgChart1"/>
    <dgm:cxn modelId="{1DD7FEA6-8752-48D1-BC06-30CBD86B5F06}" type="presParOf" srcId="{D8FEFBCE-244F-4D62-9D62-BDB47C6C8FB5}" destId="{8635F424-D69D-408A-A615-46E010E5CDCE}" srcOrd="1" destOrd="0" presId="urn:microsoft.com/office/officeart/2005/8/layout/orgChart1"/>
    <dgm:cxn modelId="{93553CF1-9846-4219-84E2-0EF2469B6D5B}" type="presParOf" srcId="{8635F424-D69D-408A-A615-46E010E5CDCE}" destId="{C38F9B9C-10AD-4575-9C5C-1962B6849765}" srcOrd="0" destOrd="0" presId="urn:microsoft.com/office/officeart/2005/8/layout/orgChart1"/>
    <dgm:cxn modelId="{79E7E8ED-AB34-452A-85FE-F3D409639CD4}" type="presParOf" srcId="{C38F9B9C-10AD-4575-9C5C-1962B6849765}" destId="{386D02C1-3E17-4712-9876-ACBF362CC440}" srcOrd="0" destOrd="0" presId="urn:microsoft.com/office/officeart/2005/8/layout/orgChart1"/>
    <dgm:cxn modelId="{B4F2D07B-4509-4E8B-862B-71B45378FBE0}" type="presParOf" srcId="{C38F9B9C-10AD-4575-9C5C-1962B6849765}" destId="{AEA52906-03FC-4395-8B31-ABEC56546EA5}" srcOrd="1" destOrd="0" presId="urn:microsoft.com/office/officeart/2005/8/layout/orgChart1"/>
    <dgm:cxn modelId="{FA4F542A-105C-4112-91EB-9EF516772916}" type="presParOf" srcId="{8635F424-D69D-408A-A615-46E010E5CDCE}" destId="{5E2DAA64-2066-4021-8C7D-D0AAA74547E7}" srcOrd="1" destOrd="0" presId="urn:microsoft.com/office/officeart/2005/8/layout/orgChart1"/>
    <dgm:cxn modelId="{F3953080-07B8-4F99-A00A-2B05BC8F0647}" type="presParOf" srcId="{8635F424-D69D-408A-A615-46E010E5CDCE}" destId="{07B93023-0999-4B7E-A98D-3572C5FB326C}" srcOrd="2" destOrd="0" presId="urn:microsoft.com/office/officeart/2005/8/layout/orgChart1"/>
    <dgm:cxn modelId="{9CB8F28C-5205-4A00-BEFA-CC327149D5A2}" type="presParOf" srcId="{07B93023-0999-4B7E-A98D-3572C5FB326C}" destId="{7E41D892-9036-4999-9ED4-72710D5D85BD}" srcOrd="0" destOrd="0" presId="urn:microsoft.com/office/officeart/2005/8/layout/orgChart1"/>
    <dgm:cxn modelId="{23AF34B9-4DD0-423D-997E-A1DBD6DED781}" type="presParOf" srcId="{07B93023-0999-4B7E-A98D-3572C5FB326C}" destId="{5CA8841B-A542-43C3-AC49-34130899D0C1}" srcOrd="1" destOrd="0" presId="urn:microsoft.com/office/officeart/2005/8/layout/orgChart1"/>
    <dgm:cxn modelId="{2C0AD93C-BF30-4E62-B268-8F8FB15933D8}" type="presParOf" srcId="{5CA8841B-A542-43C3-AC49-34130899D0C1}" destId="{45C8A65B-F94D-4278-85AC-BC8088B4F2A6}" srcOrd="0" destOrd="0" presId="urn:microsoft.com/office/officeart/2005/8/layout/orgChart1"/>
    <dgm:cxn modelId="{4582953D-6EAF-411D-B8BC-CFD2489F8181}" type="presParOf" srcId="{45C8A65B-F94D-4278-85AC-BC8088B4F2A6}" destId="{5DD77700-E9A7-4215-8E92-D10873A5DA8A}" srcOrd="0" destOrd="0" presId="urn:microsoft.com/office/officeart/2005/8/layout/orgChart1"/>
    <dgm:cxn modelId="{A507810C-13BE-4A92-9005-AD91A49601BB}" type="presParOf" srcId="{45C8A65B-F94D-4278-85AC-BC8088B4F2A6}" destId="{959B50CF-3B3D-41FE-9CEC-D807210E9D8C}" srcOrd="1" destOrd="0" presId="urn:microsoft.com/office/officeart/2005/8/layout/orgChart1"/>
    <dgm:cxn modelId="{0D8C2079-F31D-464F-ABAF-6AD8CCD9A7DE}" type="presParOf" srcId="{5CA8841B-A542-43C3-AC49-34130899D0C1}" destId="{93C9BAD3-EE3D-456C-A139-82E32EB77279}" srcOrd="1" destOrd="0" presId="urn:microsoft.com/office/officeart/2005/8/layout/orgChart1"/>
    <dgm:cxn modelId="{FDA0A552-06C0-4C45-BB9E-A06B2A92815E}" type="presParOf" srcId="{5CA8841B-A542-43C3-AC49-34130899D0C1}" destId="{DF81CD22-22F0-4DBA-99CE-70A261E62929}" srcOrd="2" destOrd="0" presId="urn:microsoft.com/office/officeart/2005/8/layout/orgChart1"/>
    <dgm:cxn modelId="{A0F90CEB-92B7-458F-A241-76F9263FE35E}" type="presParOf" srcId="{07B93023-0999-4B7E-A98D-3572C5FB326C}" destId="{FAE69DA3-4C81-4DE9-B0BC-8BB518D11134}" srcOrd="2" destOrd="0" presId="urn:microsoft.com/office/officeart/2005/8/layout/orgChart1"/>
    <dgm:cxn modelId="{223DB684-A391-4B8C-95C7-1181A67671CD}" type="presParOf" srcId="{07B93023-0999-4B7E-A98D-3572C5FB326C}" destId="{A35C8EDB-EE6F-4AE3-BF13-6851375B987E}" srcOrd="3" destOrd="0" presId="urn:microsoft.com/office/officeart/2005/8/layout/orgChart1"/>
    <dgm:cxn modelId="{CA806457-802B-4D1A-A448-9749597D16B1}" type="presParOf" srcId="{A35C8EDB-EE6F-4AE3-BF13-6851375B987E}" destId="{3356BE3B-5EE4-48A0-9F92-EDA853CB985F}" srcOrd="0" destOrd="0" presId="urn:microsoft.com/office/officeart/2005/8/layout/orgChart1"/>
    <dgm:cxn modelId="{E51BF286-C9DA-444A-BB7D-F6263B8AA6C2}" type="presParOf" srcId="{3356BE3B-5EE4-48A0-9F92-EDA853CB985F}" destId="{3A36BEF7-6CFE-49F8-843E-B9F20A25C5E0}" srcOrd="0" destOrd="0" presId="urn:microsoft.com/office/officeart/2005/8/layout/orgChart1"/>
    <dgm:cxn modelId="{8E2744FA-615A-4387-B806-88362BC4C2D7}" type="presParOf" srcId="{3356BE3B-5EE4-48A0-9F92-EDA853CB985F}" destId="{557F6BED-425E-4B73-8462-364816014448}" srcOrd="1" destOrd="0" presId="urn:microsoft.com/office/officeart/2005/8/layout/orgChart1"/>
    <dgm:cxn modelId="{FAFDD70B-5D35-48D3-92EA-A6D6498526F7}" type="presParOf" srcId="{A35C8EDB-EE6F-4AE3-BF13-6851375B987E}" destId="{839EE19F-A0A3-460C-9E2F-6E52002D4F23}" srcOrd="1" destOrd="0" presId="urn:microsoft.com/office/officeart/2005/8/layout/orgChart1"/>
    <dgm:cxn modelId="{7CEBF7DC-E3E3-4888-B2BD-F1E5454ECC52}" type="presParOf" srcId="{A35C8EDB-EE6F-4AE3-BF13-6851375B987E}" destId="{B78D30AF-FDEE-439E-B4AC-185ECB55C9FE}" srcOrd="2" destOrd="0" presId="urn:microsoft.com/office/officeart/2005/8/layout/orgChart1"/>
    <dgm:cxn modelId="{ECFA30A9-309D-44FC-B647-108A597A8D16}" type="presParOf" srcId="{D8FEFBCE-244F-4D62-9D62-BDB47C6C8FB5}" destId="{5EE5978A-2B63-48C1-B9A7-BDBF8BC704FF}" srcOrd="2" destOrd="0" presId="urn:microsoft.com/office/officeart/2005/8/layout/orgChart1"/>
    <dgm:cxn modelId="{A655EDFF-3270-428C-8B98-13BCF4B552A4}" type="presParOf" srcId="{D8FEFBCE-244F-4D62-9D62-BDB47C6C8FB5}" destId="{D3954C89-68F5-421F-A94F-65F80297817E}" srcOrd="3" destOrd="0" presId="urn:microsoft.com/office/officeart/2005/8/layout/orgChart1"/>
    <dgm:cxn modelId="{AC3F44E5-2614-4A5A-A043-E87E87282859}" type="presParOf" srcId="{D3954C89-68F5-421F-A94F-65F80297817E}" destId="{3E3ABBE1-AB4E-4968-8D3B-046F289B192E}" srcOrd="0" destOrd="0" presId="urn:microsoft.com/office/officeart/2005/8/layout/orgChart1"/>
    <dgm:cxn modelId="{C8BE2263-8A6E-46E7-8431-EE10FD58A09E}" type="presParOf" srcId="{3E3ABBE1-AB4E-4968-8D3B-046F289B192E}" destId="{B9F95FBE-050D-482F-9540-EC752F7CA3BB}" srcOrd="0" destOrd="0" presId="urn:microsoft.com/office/officeart/2005/8/layout/orgChart1"/>
    <dgm:cxn modelId="{AD770694-A481-4420-8013-95BEAFB4C785}" type="presParOf" srcId="{3E3ABBE1-AB4E-4968-8D3B-046F289B192E}" destId="{52F092C1-F0F2-4E9F-82E2-B1D3EFE3C0F8}" srcOrd="1" destOrd="0" presId="urn:microsoft.com/office/officeart/2005/8/layout/orgChart1"/>
    <dgm:cxn modelId="{3F9926CC-2E3E-4E10-93C2-EC2AC727A243}" type="presParOf" srcId="{D3954C89-68F5-421F-A94F-65F80297817E}" destId="{B6B90040-93A7-48E9-A71A-C188CE08FB37}" srcOrd="1" destOrd="0" presId="urn:microsoft.com/office/officeart/2005/8/layout/orgChart1"/>
    <dgm:cxn modelId="{BA634CFC-F363-498C-B926-8239B82D31A9}" type="presParOf" srcId="{D3954C89-68F5-421F-A94F-65F80297817E}" destId="{6E84DC07-850A-40B4-B7BF-AD5EA834A24B}" srcOrd="2" destOrd="0" presId="urn:microsoft.com/office/officeart/2005/8/layout/orgChart1"/>
    <dgm:cxn modelId="{4E070DEC-CF46-4332-8381-2DCCFB026256}" type="presParOf" srcId="{6E84DC07-850A-40B4-B7BF-AD5EA834A24B}" destId="{45E2D874-4122-4BB7-95E1-5FC8AD6F11A6}" srcOrd="0" destOrd="0" presId="urn:microsoft.com/office/officeart/2005/8/layout/orgChart1"/>
    <dgm:cxn modelId="{F855B491-88C2-4EF0-8829-4CA50290BF69}" type="presParOf" srcId="{6E84DC07-850A-40B4-B7BF-AD5EA834A24B}" destId="{77FAD012-599E-49C4-8E60-DF027AFD78F9}" srcOrd="1" destOrd="0" presId="urn:microsoft.com/office/officeart/2005/8/layout/orgChart1"/>
    <dgm:cxn modelId="{208024BB-A2B0-45AC-8BFE-492F89005FA3}" type="presParOf" srcId="{77FAD012-599E-49C4-8E60-DF027AFD78F9}" destId="{F557CA29-1207-4A4B-AF64-2ED18A8A6CD7}" srcOrd="0" destOrd="0" presId="urn:microsoft.com/office/officeart/2005/8/layout/orgChart1"/>
    <dgm:cxn modelId="{17786AE5-A41E-4E7C-BB1A-DAE821E70FAE}" type="presParOf" srcId="{F557CA29-1207-4A4B-AF64-2ED18A8A6CD7}" destId="{75C3DE2F-AD4D-4E4F-B407-7E50CA4AE7C7}" srcOrd="0" destOrd="0" presId="urn:microsoft.com/office/officeart/2005/8/layout/orgChart1"/>
    <dgm:cxn modelId="{58067914-1A90-4041-BD4B-588F8D2FEF99}" type="presParOf" srcId="{F557CA29-1207-4A4B-AF64-2ED18A8A6CD7}" destId="{C58DE0F5-8EA1-499C-A95F-B8FFC59654E0}" srcOrd="1" destOrd="0" presId="urn:microsoft.com/office/officeart/2005/8/layout/orgChart1"/>
    <dgm:cxn modelId="{A96F4F9F-7FD7-4983-98FD-554ABF8AD276}" type="presParOf" srcId="{77FAD012-599E-49C4-8E60-DF027AFD78F9}" destId="{87691558-1295-4319-96E6-61E44642F0B1}" srcOrd="1" destOrd="0" presId="urn:microsoft.com/office/officeart/2005/8/layout/orgChart1"/>
    <dgm:cxn modelId="{3720C431-A3A8-4C84-9E76-75158CE3CF8A}" type="presParOf" srcId="{77FAD012-599E-49C4-8E60-DF027AFD78F9}" destId="{89163483-48B8-47FB-9CDB-8465ACAD1F7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2D874-4122-4BB7-95E1-5FC8AD6F11A6}">
      <dsp:nvSpPr>
        <dsp:cNvPr id="0" name=""/>
        <dsp:cNvSpPr/>
      </dsp:nvSpPr>
      <dsp:spPr>
        <a:xfrm>
          <a:off x="6150826" y="2569458"/>
          <a:ext cx="188825" cy="827237"/>
        </a:xfrm>
        <a:custGeom>
          <a:avLst/>
          <a:gdLst/>
          <a:ahLst/>
          <a:cxnLst/>
          <a:rect l="0" t="0" r="0" b="0"/>
          <a:pathLst>
            <a:path>
              <a:moveTo>
                <a:pt x="188825" y="0"/>
              </a:moveTo>
              <a:lnTo>
                <a:pt x="188825" y="827237"/>
              </a:lnTo>
              <a:lnTo>
                <a:pt x="0" y="827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978A-2B63-48C1-B9A7-BDBF8BC704FF}">
      <dsp:nvSpPr>
        <dsp:cNvPr id="0" name=""/>
        <dsp:cNvSpPr/>
      </dsp:nvSpPr>
      <dsp:spPr>
        <a:xfrm>
          <a:off x="4163658" y="1292635"/>
          <a:ext cx="1276822" cy="827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237"/>
              </a:lnTo>
              <a:lnTo>
                <a:pt x="1276822" y="827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69DA3-4C81-4DE9-B0BC-8BB518D11134}">
      <dsp:nvSpPr>
        <dsp:cNvPr id="0" name=""/>
        <dsp:cNvSpPr/>
      </dsp:nvSpPr>
      <dsp:spPr>
        <a:xfrm>
          <a:off x="1987665" y="2569458"/>
          <a:ext cx="188825" cy="827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237"/>
              </a:lnTo>
              <a:lnTo>
                <a:pt x="188825" y="827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1D892-9036-4999-9ED4-72710D5D85BD}">
      <dsp:nvSpPr>
        <dsp:cNvPr id="0" name=""/>
        <dsp:cNvSpPr/>
      </dsp:nvSpPr>
      <dsp:spPr>
        <a:xfrm>
          <a:off x="1798839" y="2569458"/>
          <a:ext cx="188825" cy="827237"/>
        </a:xfrm>
        <a:custGeom>
          <a:avLst/>
          <a:gdLst/>
          <a:ahLst/>
          <a:cxnLst/>
          <a:rect l="0" t="0" r="0" b="0"/>
          <a:pathLst>
            <a:path>
              <a:moveTo>
                <a:pt x="188825" y="0"/>
              </a:moveTo>
              <a:lnTo>
                <a:pt x="188825" y="827237"/>
              </a:lnTo>
              <a:lnTo>
                <a:pt x="0" y="82723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A20DF-B08A-4AF8-AEC3-FFF139C5F8A9}">
      <dsp:nvSpPr>
        <dsp:cNvPr id="0" name=""/>
        <dsp:cNvSpPr/>
      </dsp:nvSpPr>
      <dsp:spPr>
        <a:xfrm>
          <a:off x="2886836" y="1292635"/>
          <a:ext cx="1276822" cy="827237"/>
        </a:xfrm>
        <a:custGeom>
          <a:avLst/>
          <a:gdLst/>
          <a:ahLst/>
          <a:cxnLst/>
          <a:rect l="0" t="0" r="0" b="0"/>
          <a:pathLst>
            <a:path>
              <a:moveTo>
                <a:pt x="1276822" y="0"/>
              </a:moveTo>
              <a:lnTo>
                <a:pt x="1276822" y="827237"/>
              </a:lnTo>
              <a:lnTo>
                <a:pt x="0" y="8272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74F96-B390-4324-B3E3-69BB8D481B70}">
      <dsp:nvSpPr>
        <dsp:cNvPr id="0" name=""/>
        <dsp:cNvSpPr/>
      </dsp:nvSpPr>
      <dsp:spPr>
        <a:xfrm>
          <a:off x="3264487" y="393464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Polimorfizm</a:t>
          </a:r>
          <a:endParaRPr lang="tr-TR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64487" y="393464"/>
        <a:ext cx="1798342" cy="899171"/>
      </dsp:txXfrm>
    </dsp:sp>
    <dsp:sp modelId="{386D02C1-3E17-4712-9876-ACBF362CC440}">
      <dsp:nvSpPr>
        <dsp:cNvPr id="0" name=""/>
        <dsp:cNvSpPr/>
      </dsp:nvSpPr>
      <dsp:spPr>
        <a:xfrm>
          <a:off x="1088494" y="1670287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Derleme zamanı 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compile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time)</a:t>
          </a:r>
        </a:p>
      </dsp:txBody>
      <dsp:txXfrm>
        <a:off x="1088494" y="1670287"/>
        <a:ext cx="1798342" cy="899171"/>
      </dsp:txXfrm>
    </dsp:sp>
    <dsp:sp modelId="{5DD77700-E9A7-4215-8E92-D10873A5DA8A}">
      <dsp:nvSpPr>
        <dsp:cNvPr id="0" name=""/>
        <dsp:cNvSpPr/>
      </dsp:nvSpPr>
      <dsp:spPr>
        <a:xfrm>
          <a:off x="497" y="2947110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Fonksiyon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Aşırıyükleme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Overloading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97" y="2947110"/>
        <a:ext cx="1798342" cy="899171"/>
      </dsp:txXfrm>
    </dsp:sp>
    <dsp:sp modelId="{3A36BEF7-6CFE-49F8-843E-B9F20A25C5E0}">
      <dsp:nvSpPr>
        <dsp:cNvPr id="0" name=""/>
        <dsp:cNvSpPr/>
      </dsp:nvSpPr>
      <dsp:spPr>
        <a:xfrm>
          <a:off x="2176490" y="2947110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Operatör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Aşırıyükleme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Operator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Overloading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2176490" y="2947110"/>
        <a:ext cx="1798342" cy="899171"/>
      </dsp:txXfrm>
    </dsp:sp>
    <dsp:sp modelId="{B9F95FBE-050D-482F-9540-EC752F7CA3BB}">
      <dsp:nvSpPr>
        <dsp:cNvPr id="0" name=""/>
        <dsp:cNvSpPr/>
      </dsp:nvSpPr>
      <dsp:spPr>
        <a:xfrm>
          <a:off x="5440481" y="1670287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Çalışma zamanı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(Run time)</a:t>
          </a:r>
        </a:p>
      </dsp:txBody>
      <dsp:txXfrm>
        <a:off x="5440481" y="1670287"/>
        <a:ext cx="1798342" cy="899171"/>
      </dsp:txXfrm>
    </dsp:sp>
    <dsp:sp modelId="{75C3DE2F-AD4D-4E4F-B407-7E50CA4AE7C7}">
      <dsp:nvSpPr>
        <dsp:cNvPr id="0" name=""/>
        <dsp:cNvSpPr/>
      </dsp:nvSpPr>
      <dsp:spPr>
        <a:xfrm>
          <a:off x="4352484" y="2947110"/>
          <a:ext cx="1798342" cy="89917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Sanal Fonksiyonlar (Virtual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Functions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Method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Overriding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352484" y="2947110"/>
        <a:ext cx="1798342" cy="899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C61F-CF9C-438D-878D-5F289BFF98B2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0F1D-777A-4D20-B29A-2D838269CE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0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7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878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0867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316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638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577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551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901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52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105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977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39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22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08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7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85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6194B-F41A-4525-AEB3-77447690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2968"/>
            <a:ext cx="12192000" cy="823667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BİL207-NESNE YÖNELİMLİ PROGRAMLAMA 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36685"/>
            <a:ext cx="12192000" cy="1126283"/>
          </a:xfrm>
        </p:spPr>
        <p:txBody>
          <a:bodyPr>
            <a:normAutofit/>
          </a:bodyPr>
          <a:lstStyle/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MÜHENDİSLİK FAKÜLTESİ </a:t>
            </a:r>
          </a:p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</a:t>
            </a:r>
          </a:p>
        </p:txBody>
      </p:sp>
      <p:pic>
        <p:nvPicPr>
          <p:cNvPr id="1026" name="Picture 2" descr="Amasya Üniversitesi Logo Vector (.AI) Free Download">
            <a:extLst>
              <a:ext uri="{FF2B5EF4-FFF2-40B4-BE49-F238E27FC236}">
                <a16:creationId xmlns:a16="http://schemas.microsoft.com/office/drawing/2014/main" id="{D0EB15F1-5DFF-44D5-B2FF-50975D94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93" y="159026"/>
            <a:ext cx="1889990" cy="16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396A8088-FB20-4AC5-BF87-A4E322DF3AE5}"/>
              </a:ext>
            </a:extLst>
          </p:cNvPr>
          <p:cNvSpPr txBox="1">
            <a:spLocks/>
          </p:cNvSpPr>
          <p:nvPr/>
        </p:nvSpPr>
        <p:spPr>
          <a:xfrm>
            <a:off x="0" y="4432605"/>
            <a:ext cx="12192000" cy="1104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Hafta 5</a:t>
            </a:r>
          </a:p>
          <a:p>
            <a:pPr algn="ctr"/>
            <a:r>
              <a:rPr lang="tr-TR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Çokbiçimlilik</a:t>
            </a:r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C01E9738-1494-44D7-B855-BBD35AF016D4}"/>
              </a:ext>
            </a:extLst>
          </p:cNvPr>
          <p:cNvSpPr txBox="1">
            <a:spLocks/>
          </p:cNvSpPr>
          <p:nvPr/>
        </p:nvSpPr>
        <p:spPr>
          <a:xfrm>
            <a:off x="139485" y="5724630"/>
            <a:ext cx="12191999" cy="507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KUTLU ONAY</a:t>
            </a:r>
          </a:p>
        </p:txBody>
      </p:sp>
    </p:spTree>
    <p:extLst>
      <p:ext uri="{BB962C8B-B14F-4D97-AF65-F5344CB8AC3E}">
        <p14:creationId xmlns:p14="http://schemas.microsoft.com/office/powerpoint/2010/main" val="42512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poliformizm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soyut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abtract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sınıflarla da gerçekleştirilebilir.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 metotların uygulanması için türetilmiş sınıflar gereklidir.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+ Geçersiz kılma (</a:t>
            </a:r>
            <a:r>
              <a:rPr lang="tr-TR" sz="1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tr-TR" sz="1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kombinasyonu aşağıdaki şekilde kullanılabilir: 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92A9CA5-DA36-411D-9E38-54A3225006B7}"/>
              </a:ext>
            </a:extLst>
          </p:cNvPr>
          <p:cNvSpPr txBox="1"/>
          <p:nvPr/>
        </p:nvSpPr>
        <p:spPr>
          <a:xfrm>
            <a:off x="1939350" y="2009367"/>
            <a:ext cx="84213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remember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inherits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Object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//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endParaRPr lang="tr-T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tr-TR" sz="1500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tr-TR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forces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implement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r>
              <a:rPr lang="tr-TR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base.ToString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doesn't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since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not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implemented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tr-TR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MUST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come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its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own</a:t>
            </a:r>
            <a:r>
              <a:rPr lang="tr-TR" sz="15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implementation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tr-TR" sz="15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tr-TR" sz="15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5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String.Empty</a:t>
            </a:r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</a:p>
          <a:p>
            <a:r>
              <a:rPr lang="tr-TR" sz="15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Kod: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E1DE26D-516D-4A73-A6E5-55E215AF1530}"/>
              </a:ext>
            </a:extLst>
          </p:cNvPr>
          <p:cNvSpPr txBox="1"/>
          <p:nvPr/>
        </p:nvSpPr>
        <p:spPr>
          <a:xfrm>
            <a:off x="108028" y="613965"/>
            <a:ext cx="616131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PolymorphismApplication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0,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0)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"Rectangle class area :"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062091C-5FC3-4A53-880B-C499248912F3}"/>
              </a:ext>
            </a:extLst>
          </p:cNvPr>
          <p:cNvSpPr txBox="1"/>
          <p:nvPr/>
        </p:nvSpPr>
        <p:spPr>
          <a:xfrm>
            <a:off x="5301342" y="613965"/>
            <a:ext cx="61613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(10, 7);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a);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4E7E2A9-CA5E-4FD5-A7B8-C2C38851CF49}"/>
              </a:ext>
            </a:extLst>
          </p:cNvPr>
          <p:cNvSpPr txBox="1"/>
          <p:nvPr/>
        </p:nvSpPr>
        <p:spPr>
          <a:xfrm>
            <a:off x="9260114" y="2993349"/>
            <a:ext cx="239122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Rectangle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:</a:t>
            </a:r>
          </a:p>
          <a:p>
            <a:r>
              <a:rPr lang="tr-TR" dirty="0" err="1"/>
              <a:t>Area</a:t>
            </a:r>
            <a:r>
              <a:rPr lang="tr-TR" dirty="0"/>
              <a:t>: 70</a:t>
            </a:r>
          </a:p>
        </p:txBody>
      </p:sp>
    </p:spTree>
    <p:extLst>
      <p:ext uri="{BB962C8B-B14F-4D97-AF65-F5344CB8AC3E}">
        <p14:creationId xmlns:p14="http://schemas.microsoft.com/office/powerpoint/2010/main" val="38019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C#'ta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bulunan yerleşik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-in) operatörlerin çoğunu yeniden tanımlayabilir veya aşırı yükleyebilirsiniz.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Böylece bir programcı, kullanıcı tanımlı tiplerle de yerleşik operatörleri de kullanabilir.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 yüklenmiş operatörler, </a:t>
            </a:r>
            <a:r>
              <a:rPr lang="tr-TR" sz="18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kelimesi ve ardından tanımlanan operatörün sembolü olan özel adlara sahip fonksiyonlardır.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Diğer fonksiyonlara benzer şekilde, aşırı yüklenmiş bir operatörün bir dönüş türü ve bir parametre listesi vardır.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örneği inceleyelim: </a:t>
            </a:r>
            <a:endParaRPr lang="tr-TR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34EB82A-D10F-446A-A582-1320C5286CB6}"/>
              </a:ext>
            </a:extLst>
          </p:cNvPr>
          <p:cNvSpPr txBox="1"/>
          <p:nvPr/>
        </p:nvSpPr>
        <p:spPr>
          <a:xfrm>
            <a:off x="1061977" y="3429000"/>
            <a:ext cx="61750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Box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+(Box b, Box c)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Box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Box();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box.breadth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b.breadth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c.breadth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C0639AC-F629-471C-B0BA-9835E7F2A40C}"/>
              </a:ext>
            </a:extLst>
          </p:cNvPr>
          <p:cNvSpPr txBox="1"/>
          <p:nvPr/>
        </p:nvSpPr>
        <p:spPr>
          <a:xfrm>
            <a:off x="6994003" y="3786109"/>
            <a:ext cx="4765876" cy="1200329"/>
          </a:xfrm>
          <a:prstGeom prst="rect">
            <a:avLst/>
          </a:prstGeom>
          <a:solidFill>
            <a:schemeClr val="tx2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tanımlı bir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sınıfı için toplama operatörünü (+) uygular.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Box nesnesinin özelliklerini toplar ve elde edilen Box nesnesini döndürür.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CAE4EE5-0311-8657-59C6-9B94AB79C666}"/>
              </a:ext>
            </a:extLst>
          </p:cNvPr>
          <p:cNvSpPr txBox="1"/>
          <p:nvPr/>
        </p:nvSpPr>
        <p:spPr>
          <a:xfrm>
            <a:off x="7360467" y="5892038"/>
            <a:ext cx="456294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tr-T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SORU: 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Aşırı yükleme fonksiyonları neden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static’tir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4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 1)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C0639AC-F629-471C-B0BA-9835E7F2A40C}"/>
              </a:ext>
            </a:extLst>
          </p:cNvPr>
          <p:cNvSpPr txBox="1"/>
          <p:nvPr/>
        </p:nvSpPr>
        <p:spPr>
          <a:xfrm>
            <a:off x="9525963" y="5825685"/>
            <a:ext cx="2442259" cy="92333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Volume of Box1 : 336</a:t>
            </a:r>
          </a:p>
          <a:p>
            <a:r>
              <a:rPr lang="tr-TR" dirty="0"/>
              <a:t>Volume of Box2 : 1560</a:t>
            </a:r>
          </a:p>
          <a:p>
            <a:r>
              <a:rPr lang="tr-TR" dirty="0"/>
              <a:t>Volume of Box3 : 6480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8120234-5439-4D03-BEDE-0AFF07CC8F2C}"/>
              </a:ext>
            </a:extLst>
          </p:cNvPr>
          <p:cNvSpPr txBox="1"/>
          <p:nvPr/>
        </p:nvSpPr>
        <p:spPr>
          <a:xfrm>
            <a:off x="0" y="522606"/>
            <a:ext cx="61577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OperatorOvlApplication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breadth;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Breadth of a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height;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Height of a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bre;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Overload + operator to add two Box objects.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+(Box b, Box c)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40155C8-C7EA-4F58-B301-ECFC903DB7E6}"/>
              </a:ext>
            </a:extLst>
          </p:cNvPr>
          <p:cNvSpPr txBox="1"/>
          <p:nvPr/>
        </p:nvSpPr>
        <p:spPr>
          <a:xfrm>
            <a:off x="5382227" y="570650"/>
            <a:ext cx="61577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Tester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Box1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Box2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Box3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Box3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volume = 0.0;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the volume of a box here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Box1.setParams(6.0, 7.0, 8.0);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1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Box2.setParams(12.0, 13.0, 10.0);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2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Box1.getVolume();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Box1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volume);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Box2.getVolume();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Box2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volume);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Add two object as follows: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Box3 = Box1 + Box2;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8000"/>
                </a:solidFill>
                <a:latin typeface="Consolas" panose="020B0609020204030204" pitchFamily="49" charset="0"/>
              </a:rPr>
              <a:t> 3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Box3.getVolume();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Box3 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volume);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59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 2: Birden fazla operatör)-Part1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9A96936-1F85-4F8F-B081-D87943F84A01}"/>
              </a:ext>
            </a:extLst>
          </p:cNvPr>
          <p:cNvSpPr txBox="1"/>
          <p:nvPr/>
        </p:nvSpPr>
        <p:spPr>
          <a:xfrm>
            <a:off x="0" y="613965"/>
            <a:ext cx="1034891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OperatorOvlApplication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length, breadth, height;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setParams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length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breadth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height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Overload + operator to add two Box objects.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+(Box b, Box c)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c.breadth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c.height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box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== B2.length &amp;&amp; B1.height == B2.height &amp;&amp; B1.breadth ==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64495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 2: Birden fazla operatör)-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9A96936-1F85-4F8F-B081-D87943F84A01}"/>
              </a:ext>
            </a:extLst>
          </p:cNvPr>
          <p:cNvSpPr txBox="1"/>
          <p:nvPr/>
        </p:nvSpPr>
        <p:spPr>
          <a:xfrm>
            <a:off x="0" y="613965"/>
            <a:ext cx="1034891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!= B2.length || B1.height != B2.height || B1.breadth !=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* b1.height * b1.breadth &lt; b2.height * b2.length *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 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* b1.height * b1.breadth 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b2.height * b2.length *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* b1.height * b1.breadth &lt;= b2.height * b2.length *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50846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 2: Birden fazla operatör)-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9A96936-1F85-4F8F-B081-D87943F84A01}"/>
              </a:ext>
            </a:extLst>
          </p:cNvPr>
          <p:cNvSpPr txBox="1"/>
          <p:nvPr/>
        </p:nvSpPr>
        <p:spPr>
          <a:xfrm>
            <a:off x="0" y="613965"/>
            <a:ext cx="103489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&gt;=(Box B1, Box B2)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(b1.length * b1.height * b1.breadth 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 b2.height * b2.length * b2.breadth)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//return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length.ToString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 +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breadth.ToString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 +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height.ToString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"({0}, {1}, {2})"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length, breadth, height);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Tester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Box1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Box2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Box3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Box3 of type Box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Box4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Box();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volume = 0.0;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Store the volume of a box here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47691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 2: Birden fazla operatör)-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tr-TR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9A96936-1F85-4F8F-B081-D87943F84A01}"/>
              </a:ext>
            </a:extLst>
          </p:cNvPr>
          <p:cNvSpPr txBox="1"/>
          <p:nvPr/>
        </p:nvSpPr>
        <p:spPr>
          <a:xfrm>
            <a:off x="-838200" y="656430"/>
            <a:ext cx="935831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		 Box1.setParams(6.0, 7.0, 8.0); </a:t>
            </a:r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// box 1 specification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Box2.setParams(12.0, 13.0, 10.0); </a:t>
            </a:r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// box 2 specification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//displaying the Boxes using the overloaded ToString():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tr-TR" sz="1200">
                <a:solidFill>
                  <a:srgbClr val="A31515"/>
                </a:solidFill>
                <a:latin typeface="Consolas" panose="020B0609020204030204" pitchFamily="49" charset="0"/>
              </a:rPr>
              <a:t>"Box 1: {0}"</a:t>
            </a:r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, Box1.ToString());</a:t>
            </a: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tr-TR" sz="1200">
                <a:solidFill>
                  <a:srgbClr val="A31515"/>
                </a:solidFill>
                <a:latin typeface="Consolas" panose="020B0609020204030204" pitchFamily="49" charset="0"/>
              </a:rPr>
              <a:t>"Box 2: {0}"</a:t>
            </a:r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, Box2.ToString());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	       // volume of box 1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volume = Box1.getVolume();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"Volume of Box1 : {0}"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// volume of box 2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volume = Box2.getVolume();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"Volume of Box2 : {0}"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Add two object as follows: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Box3 = Box1 + Box2;</a:t>
            </a: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tr-TR" sz="1200">
                <a:solidFill>
                  <a:srgbClr val="A31515"/>
                </a:solidFill>
                <a:latin typeface="Consolas" panose="020B0609020204030204" pitchFamily="49" charset="0"/>
              </a:rPr>
              <a:t>"Box 3: {0}"</a:t>
            </a:r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, Box3.ToString());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// volume of box 3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volume = Box3.getVolume();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"Volume of Box3 : {0}"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>
                <a:solidFill>
                  <a:srgbClr val="008000"/>
                </a:solidFill>
                <a:latin typeface="Consolas" panose="020B0609020204030204" pitchFamily="49" charset="0"/>
              </a:rPr>
              <a:t>//comparing the boxes</a:t>
            </a:r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(Box1 &gt; Box2)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"Box1 is greater than Box2"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"Box1 is not greater than Box2"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(Box1 &lt; Box2)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"Box1 is less than Box2"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"Box1 is not less than Box2"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8B26E05-75B6-47C8-A9C9-62D7436A3375}"/>
              </a:ext>
            </a:extLst>
          </p:cNvPr>
          <p:cNvSpPr txBox="1"/>
          <p:nvPr/>
        </p:nvSpPr>
        <p:spPr>
          <a:xfrm>
            <a:off x="5262562" y="656430"/>
            <a:ext cx="69294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(Box1 &gt;= Box2)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greater or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not greater or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(Box1 &lt;= Box2)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less or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not less or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(Box1 != Box2)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not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"Box1 is not greater or equal to Box2"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Box4 = Box3;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(Box3 == Box4)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"Box3 is equal to Box4"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"Box3 is not equal to Box4"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6B9C9C1-49AD-429E-9C37-F8C90CBD2DA3}"/>
              </a:ext>
            </a:extLst>
          </p:cNvPr>
          <p:cNvSpPr txBox="1"/>
          <p:nvPr/>
        </p:nvSpPr>
        <p:spPr>
          <a:xfrm>
            <a:off x="9391650" y="3441680"/>
            <a:ext cx="2800350" cy="3293209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/>
              <a:t>Box 1: (6, 7, 8)</a:t>
            </a:r>
          </a:p>
          <a:p>
            <a:r>
              <a:rPr lang="tr-TR" sz="1600" dirty="0"/>
              <a:t>Box 2: (12, 13, 10)</a:t>
            </a:r>
          </a:p>
          <a:p>
            <a:r>
              <a:rPr lang="tr-TR" sz="1600" dirty="0"/>
              <a:t>Volume of Box1 : 336</a:t>
            </a:r>
          </a:p>
          <a:p>
            <a:r>
              <a:rPr lang="tr-TR" sz="1600" dirty="0"/>
              <a:t>Volume of Box2 : 1560</a:t>
            </a:r>
          </a:p>
          <a:p>
            <a:r>
              <a:rPr lang="tr-TR" sz="1600" dirty="0"/>
              <a:t>Box 3: (18, 20, 18)</a:t>
            </a:r>
          </a:p>
          <a:p>
            <a:r>
              <a:rPr lang="tr-TR" sz="1600" dirty="0"/>
              <a:t>Volume of Box3 : 6480</a:t>
            </a:r>
          </a:p>
          <a:p>
            <a:r>
              <a:rPr lang="tr-TR" sz="1600" dirty="0"/>
              <a:t>Box1 is not </a:t>
            </a:r>
            <a:r>
              <a:rPr lang="tr-TR" sz="1600" dirty="0" err="1"/>
              <a:t>greater</a:t>
            </a:r>
            <a:r>
              <a:rPr lang="tr-TR" sz="1600" dirty="0"/>
              <a:t> </a:t>
            </a:r>
            <a:r>
              <a:rPr lang="tr-TR" sz="1600" dirty="0" err="1"/>
              <a:t>than</a:t>
            </a:r>
            <a:r>
              <a:rPr lang="tr-TR" sz="1600" dirty="0"/>
              <a:t> Box2</a:t>
            </a:r>
          </a:p>
          <a:p>
            <a:r>
              <a:rPr lang="tr-TR" sz="1600" dirty="0"/>
              <a:t>Box1 is </a:t>
            </a:r>
            <a:r>
              <a:rPr lang="tr-TR" sz="1600" dirty="0" err="1"/>
              <a:t>less</a:t>
            </a:r>
            <a:r>
              <a:rPr lang="tr-TR" sz="1600" dirty="0"/>
              <a:t> </a:t>
            </a:r>
            <a:r>
              <a:rPr lang="tr-TR" sz="1600" dirty="0" err="1"/>
              <a:t>than</a:t>
            </a:r>
            <a:r>
              <a:rPr lang="tr-TR" sz="1600" dirty="0"/>
              <a:t> Box2</a:t>
            </a:r>
          </a:p>
          <a:p>
            <a:r>
              <a:rPr lang="tr-TR" sz="1600" dirty="0"/>
              <a:t>Box1 is not </a:t>
            </a:r>
            <a:r>
              <a:rPr lang="tr-TR" sz="1600" dirty="0" err="1"/>
              <a:t>greater</a:t>
            </a:r>
            <a:r>
              <a:rPr lang="tr-TR" sz="1600" dirty="0"/>
              <a:t> </a:t>
            </a:r>
            <a:r>
              <a:rPr lang="tr-TR" sz="1600" dirty="0" err="1"/>
              <a:t>or</a:t>
            </a:r>
            <a:r>
              <a:rPr lang="tr-TR" sz="1600" dirty="0"/>
              <a:t> </a:t>
            </a:r>
            <a:r>
              <a:rPr lang="tr-TR" sz="1600" dirty="0" err="1"/>
              <a:t>equal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Box2</a:t>
            </a:r>
          </a:p>
          <a:p>
            <a:r>
              <a:rPr lang="tr-TR" sz="1600" dirty="0"/>
              <a:t>Box1 is </a:t>
            </a:r>
            <a:r>
              <a:rPr lang="tr-TR" sz="1600" dirty="0" err="1"/>
              <a:t>less</a:t>
            </a:r>
            <a:r>
              <a:rPr lang="tr-TR" sz="1600" dirty="0"/>
              <a:t> </a:t>
            </a:r>
            <a:r>
              <a:rPr lang="tr-TR" sz="1600" dirty="0" err="1"/>
              <a:t>or</a:t>
            </a:r>
            <a:r>
              <a:rPr lang="tr-TR" sz="1600" dirty="0"/>
              <a:t> </a:t>
            </a:r>
            <a:r>
              <a:rPr lang="tr-TR" sz="1600" dirty="0" err="1"/>
              <a:t>equal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Box2</a:t>
            </a:r>
          </a:p>
          <a:p>
            <a:r>
              <a:rPr lang="tr-TR" sz="1600" dirty="0"/>
              <a:t>Box1 is not </a:t>
            </a:r>
            <a:r>
              <a:rPr lang="tr-TR" sz="1600" dirty="0" err="1"/>
              <a:t>equal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Box2</a:t>
            </a:r>
          </a:p>
          <a:p>
            <a:r>
              <a:rPr lang="tr-TR" sz="1600" dirty="0"/>
              <a:t>Box3 is </a:t>
            </a:r>
            <a:r>
              <a:rPr lang="tr-TR" sz="1600" dirty="0" err="1"/>
              <a:t>equal</a:t>
            </a:r>
            <a:r>
              <a:rPr lang="tr-TR" sz="1600" dirty="0"/>
              <a:t> </a:t>
            </a:r>
            <a:r>
              <a:rPr lang="tr-TR" sz="1600" dirty="0" err="1"/>
              <a:t>to</a:t>
            </a:r>
            <a:r>
              <a:rPr lang="tr-TR" sz="1600" dirty="0"/>
              <a:t> Box4</a:t>
            </a:r>
          </a:p>
        </p:txBody>
      </p:sp>
    </p:spTree>
    <p:extLst>
      <p:ext uri="{BB962C8B-B14F-4D97-AF65-F5344CB8AC3E}">
        <p14:creationId xmlns:p14="http://schemas.microsoft.com/office/powerpoint/2010/main" val="7739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Çokbiçimlilik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kalıtım ile birlikte karşımıza çıkan bir konudur. "Çoklu forma sahip olmak" anlamına gelir.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 yönelimli programlama paradigmasında,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genellikle "</a:t>
            </a:r>
            <a:r>
              <a:rPr lang="tr-TR" sz="1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lang="tr-TR" sz="18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18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çoklu fonksiyonlar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olarak ifade edilir.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İki tür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vardır: statik ve dinamik.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polimorfizmde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bir fonksiyona verilen cevap derleme zamanında belirlenir.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polimorfizmde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çalışma zamanında karar verilir.  </a:t>
            </a:r>
            <a:endParaRPr lang="tr-TR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Diyagram 1">
            <a:extLst>
              <a:ext uri="{FF2B5EF4-FFF2-40B4-BE49-F238E27FC236}">
                <a16:creationId xmlns:a16="http://schemas.microsoft.com/office/drawing/2014/main" id="{7F315F5A-0FA7-479D-A7DB-0B93FE3744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391357"/>
              </p:ext>
            </p:extLst>
          </p:nvPr>
        </p:nvGraphicFramePr>
        <p:xfrm>
          <a:off x="1939403" y="1990846"/>
          <a:ext cx="7239321" cy="4239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3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Derleme sırasında bir fonksiyonu bir nesneye bağlama mekanizmasına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bağlama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Ayrıca </a:t>
            </a: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bağlama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da adlandırılır.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i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Bağlama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sözcüğü NYP ile tanıdığımız bir sözcüktür.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NYP’nin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temel bileşenleri olan nesneler referans sistemi ile tutulur. </a:t>
            </a: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myClass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şeklinde bir nesne oluşturulduğunda, nesne bellek üzerinde bir adrese yerleşir ve burada tutulur. Bu sayede sadece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nesnesini kullanarak istediğimiz işlemleri gerçekleştirebiliriz.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Erken bağlama da nesne referanslarının hangi nesneye bağlanacağının çalışma anında değil de derleme anında belirlenebilmesi olayına denmektedir.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Burada çalışma anında bir karar verme işleminden </a:t>
            </a:r>
            <a:r>
              <a:rPr lang="tr-TR" sz="1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söz edilemez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statik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uygulamak için iki teknik sağlar: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aşırı yüklemesi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Operatör aşırı yüklemesi (ayrı olarak bahsedilecek)</a:t>
            </a:r>
            <a:endParaRPr lang="tr-T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212CD60A-4E55-27B9-67C3-432B79D588F6}"/>
              </a:ext>
            </a:extLst>
          </p:cNvPr>
          <p:cNvSpPr/>
          <p:nvPr/>
        </p:nvSpPr>
        <p:spPr>
          <a:xfrm>
            <a:off x="8383510" y="3543041"/>
            <a:ext cx="1566249" cy="552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Statik polimorfizm</a:t>
            </a:r>
          </a:p>
        </p:txBody>
      </p: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A402395B-67D4-08A9-D371-520A543DA0B2}"/>
              </a:ext>
            </a:extLst>
          </p:cNvPr>
          <p:cNvSpPr/>
          <p:nvPr/>
        </p:nvSpPr>
        <p:spPr>
          <a:xfrm>
            <a:off x="7550593" y="5106154"/>
            <a:ext cx="1566249" cy="552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Fonksiyon aşırı yüklemesi</a:t>
            </a:r>
          </a:p>
        </p:txBody>
      </p:sp>
      <p:sp>
        <p:nvSpPr>
          <p:cNvPr id="4" name="Dikdörtgen: Köşeleri Yuvarlatılmış 3">
            <a:extLst>
              <a:ext uri="{FF2B5EF4-FFF2-40B4-BE49-F238E27FC236}">
                <a16:creationId xmlns:a16="http://schemas.microsoft.com/office/drawing/2014/main" id="{A38EBDFA-5DC2-EBD8-B9A3-13C766F9E771}"/>
              </a:ext>
            </a:extLst>
          </p:cNvPr>
          <p:cNvSpPr/>
          <p:nvPr/>
        </p:nvSpPr>
        <p:spPr>
          <a:xfrm>
            <a:off x="9320542" y="5106154"/>
            <a:ext cx="1566249" cy="5522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Operatör aşırı yüklemesi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24D7336-BD31-0236-AF7C-AEC9CCF1C55B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8333718" y="4095303"/>
            <a:ext cx="783124" cy="101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FA65193-461D-68A7-5457-8631E56F1C89}"/>
              </a:ext>
            </a:extLst>
          </p:cNvPr>
          <p:cNvCxnSpPr>
            <a:cxnSpLocks/>
          </p:cNvCxnSpPr>
          <p:nvPr/>
        </p:nvCxnSpPr>
        <p:spPr>
          <a:xfrm>
            <a:off x="9116842" y="4095303"/>
            <a:ext cx="789914" cy="99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87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(Metot)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 kapsamda 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aynı fonksiyon adı için birden fazla tanımlama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yapılanilir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 bunun için fonksiyonun tanımında, argüman listesindeki argüman tipleri ve/veya sayısı birbirinden farklı olmalıdır.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Yalnızca dönüş türüne göre farklılık gösteren fonksiyon bildirimleri aşırı yüklenmez.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veri türlerini yazdırmak için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işlevini kullanımını gösteren bir örnek inceleyelim: </a:t>
            </a:r>
            <a:endParaRPr lang="tr-T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9903819-D6DE-4826-9467-31CD189DFA0F}"/>
              </a:ext>
            </a:extLst>
          </p:cNvPr>
          <p:cNvSpPr txBox="1"/>
          <p:nvPr/>
        </p:nvSpPr>
        <p:spPr>
          <a:xfrm>
            <a:off x="108028" y="2403793"/>
            <a:ext cx="84379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PolymorphismApplication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Printdata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i)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"Printing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 i);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f)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"Printing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f);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s)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"Printing 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tr-TR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07AB320-3791-4193-BEA1-95D6F9F3DA08}"/>
              </a:ext>
            </a:extLst>
          </p:cNvPr>
          <p:cNvSpPr txBox="1"/>
          <p:nvPr/>
        </p:nvSpPr>
        <p:spPr>
          <a:xfrm>
            <a:off x="5266481" y="2459504"/>
            <a:ext cx="61577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Call print to print integer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(500.263);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Call print to print float  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Call print to print string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B223514-202C-43F4-9CCA-4D2F1A7E2F44}"/>
              </a:ext>
            </a:extLst>
          </p:cNvPr>
          <p:cNvSpPr txBox="1"/>
          <p:nvPr/>
        </p:nvSpPr>
        <p:spPr>
          <a:xfrm>
            <a:off x="7921552" y="4689921"/>
            <a:ext cx="3144456" cy="738664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Printing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: 5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Printing </a:t>
            </a:r>
            <a:r>
              <a:rPr lang="tr-TR" sz="1400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: 500,263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Printing </a:t>
            </a:r>
            <a:r>
              <a:rPr lang="tr-TR" sz="1400" dirty="0" err="1">
                <a:latin typeface="Consolas" panose="020B0609020204030204" pitchFamily="49" charset="0"/>
              </a:rPr>
              <a:t>string</a:t>
            </a:r>
            <a:r>
              <a:rPr lang="tr-TR" sz="1400" dirty="0">
                <a:latin typeface="Consolas" panose="020B0609020204030204" pitchFamily="49" charset="0"/>
              </a:rPr>
              <a:t>: </a:t>
            </a:r>
            <a:r>
              <a:rPr lang="tr-TR" sz="1400" dirty="0" err="1">
                <a:latin typeface="Consolas" panose="020B0609020204030204" pitchFamily="49" charset="0"/>
              </a:rPr>
              <a:t>Hello</a:t>
            </a:r>
            <a:r>
              <a:rPr lang="tr-TR" sz="1400" dirty="0">
                <a:latin typeface="Consolas" panose="020B0609020204030204" pitchFamily="49" charset="0"/>
              </a:rPr>
              <a:t> World!</a:t>
            </a:r>
          </a:p>
        </p:txBody>
      </p:sp>
    </p:spTree>
    <p:extLst>
      <p:ext uri="{BB962C8B-B14F-4D97-AF65-F5344CB8AC3E}">
        <p14:creationId xmlns:p14="http://schemas.microsoft.com/office/powerpoint/2010/main" val="66023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(Metot)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2A328AE-4F74-4449-995F-890ECFB5FDEF}"/>
              </a:ext>
            </a:extLst>
          </p:cNvPr>
          <p:cNvSpPr txBox="1"/>
          <p:nvPr/>
        </p:nvSpPr>
        <p:spPr>
          <a:xfrm>
            <a:off x="227635" y="705839"/>
            <a:ext cx="704898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PolymorphismDemo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(a + b);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(x + y);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s1,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s2)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(s1 + s2);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Program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Program();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(10, 20);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(10.5, 20.5);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"World!"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D64FE-3B29-4F9A-8647-619C68268091}"/>
              </a:ext>
            </a:extLst>
          </p:cNvPr>
          <p:cNvSpPr txBox="1"/>
          <p:nvPr/>
        </p:nvSpPr>
        <p:spPr>
          <a:xfrm>
            <a:off x="5486399" y="854883"/>
            <a:ext cx="1790219" cy="92333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30</a:t>
            </a:r>
          </a:p>
          <a:p>
            <a:r>
              <a:rPr lang="tr-TR" dirty="0">
                <a:latin typeface="Consolas" panose="020B0609020204030204" pitchFamily="49" charset="0"/>
              </a:rPr>
              <a:t>31</a:t>
            </a:r>
          </a:p>
          <a:p>
            <a:r>
              <a:rPr lang="tr-TR" dirty="0" err="1">
                <a:latin typeface="Consolas" panose="020B0609020204030204" pitchFamily="49" charset="0"/>
              </a:rPr>
              <a:t>HelloWorld</a:t>
            </a:r>
            <a:r>
              <a:rPr lang="tr-TR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236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(Metot)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(Kalıtım Tabanlı Örnek Kod)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0BD64FE-3B29-4F9A-8647-619C68268091}"/>
              </a:ext>
            </a:extLst>
          </p:cNvPr>
          <p:cNvSpPr txBox="1"/>
          <p:nvPr/>
        </p:nvSpPr>
        <p:spPr>
          <a:xfrm>
            <a:off x="9155573" y="3199286"/>
            <a:ext cx="1790219" cy="92333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>
                <a:latin typeface="Consolas" panose="020B0609020204030204" pitchFamily="49" charset="0"/>
              </a:rPr>
              <a:t>30</a:t>
            </a:r>
          </a:p>
          <a:p>
            <a:r>
              <a:rPr lang="tr-TR">
                <a:latin typeface="Consolas" panose="020B0609020204030204" pitchFamily="49" charset="0"/>
              </a:rPr>
              <a:t>31</a:t>
            </a:r>
          </a:p>
          <a:p>
            <a:r>
              <a:rPr lang="tr-TR">
                <a:latin typeface="Consolas" panose="020B0609020204030204" pitchFamily="49" charset="0"/>
              </a:rPr>
              <a:t>HelloWorld!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68798E-789E-4C08-B85F-1ADFA066BD25}"/>
              </a:ext>
            </a:extLst>
          </p:cNvPr>
          <p:cNvSpPr txBox="1"/>
          <p:nvPr/>
        </p:nvSpPr>
        <p:spPr>
          <a:xfrm>
            <a:off x="223776" y="613965"/>
            <a:ext cx="615773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PolymorphismDemo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ADD1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(a + b);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(x + y);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ADD2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ADD1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s1,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s2)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(s1 + s2);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A1947B1-BED5-41E1-9D1C-6E998C21B416}"/>
              </a:ext>
            </a:extLst>
          </p:cNvPr>
          <p:cNvSpPr txBox="1"/>
          <p:nvPr/>
        </p:nvSpPr>
        <p:spPr>
          <a:xfrm>
            <a:off x="5312780" y="675519"/>
            <a:ext cx="615773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ADD2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ADD2();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(10, 20);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(10.5, 20.5);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obj.add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2553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Yapıcı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Aşırıyükleme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268798E-789E-4C08-B85F-1ADFA066BD25}"/>
              </a:ext>
            </a:extLst>
          </p:cNvPr>
          <p:cNvSpPr txBox="1"/>
          <p:nvPr/>
        </p:nvSpPr>
        <p:spPr>
          <a:xfrm>
            <a:off x="0" y="613965"/>
            <a:ext cx="711457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ConstructorOverloading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ConstructorOverloading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"x: 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+ x);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"x: 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x +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y:"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y);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.z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z;</a:t>
            </a:r>
          </a:p>
          <a:p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"x: 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z +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y:"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y + </a:t>
            </a:r>
            <a:r>
              <a:rPr lang="es-E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z:"</a:t>
            </a:r>
            <a:r>
              <a:rPr lang="es-E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z);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sz="1400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3EEE296-5C13-425A-BE87-2FC89C674096}"/>
              </a:ext>
            </a:extLst>
          </p:cNvPr>
          <p:cNvSpPr txBox="1"/>
          <p:nvPr/>
        </p:nvSpPr>
        <p:spPr>
          <a:xfrm>
            <a:off x="5058138" y="613965"/>
            <a:ext cx="73846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Test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obj2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(10, 20);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obj3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ConstructorOverloading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(10, 20, 30);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0E860BF-2573-4BB5-A577-72D8ACADCC02}"/>
              </a:ext>
            </a:extLst>
          </p:cNvPr>
          <p:cNvSpPr txBox="1"/>
          <p:nvPr/>
        </p:nvSpPr>
        <p:spPr>
          <a:xfrm>
            <a:off x="9074553" y="2505670"/>
            <a:ext cx="2801074" cy="923330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x: 10</a:t>
            </a:r>
          </a:p>
          <a:p>
            <a:r>
              <a:rPr lang="tr-TR" dirty="0"/>
              <a:t>x: 10, y:20</a:t>
            </a:r>
          </a:p>
          <a:p>
            <a:r>
              <a:rPr lang="tr-TR" dirty="0"/>
              <a:t>x: 30, y:20, z:30</a:t>
            </a:r>
          </a:p>
        </p:txBody>
      </p:sp>
    </p:spTree>
    <p:extLst>
      <p:ext uri="{BB962C8B-B14F-4D97-AF65-F5344CB8AC3E}">
        <p14:creationId xmlns:p14="http://schemas.microsoft.com/office/powerpoint/2010/main" val="190868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endParaRPr lang="tr-TR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 bağlama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da bilinir.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Fonksiyon geçersiz kılma (</a:t>
            </a:r>
            <a:r>
              <a:rPr lang="tr-TR" sz="1800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dinamik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örneğidir.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ile, temel sınıf ve türetilmiş sınıfta aynı ada ve özelliğe sahip metot olması mümkündür.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Derleyici, çalışma zamanında hangi yöntemin kullanılacağına karar verir. (Hiçbir yöntem bulamazsa hata verir.)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temel sınıf içerisindeki yönteme </a:t>
            </a: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sözcüğü ekleyerek ve türetilmiş her sınıf için </a:t>
            </a: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sözcüğünü kullanarak temel sınıf yöntemini geçersiz kılma seçeneği sunar.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Bunu bir örnek ile açıklayacak olursak;</a:t>
            </a:r>
          </a:p>
        </p:txBody>
      </p:sp>
    </p:spTree>
    <p:extLst>
      <p:ext uri="{BB962C8B-B14F-4D97-AF65-F5344CB8AC3E}">
        <p14:creationId xmlns:p14="http://schemas.microsoft.com/office/powerpoint/2010/main" val="1405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(Örnek Kod: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tr-T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8640A63-7BBA-4995-8539-2F20D127D89D}"/>
              </a:ext>
            </a:extLst>
          </p:cNvPr>
          <p:cNvSpPr txBox="1"/>
          <p:nvPr/>
        </p:nvSpPr>
        <p:spPr>
          <a:xfrm>
            <a:off x="108028" y="508304"/>
            <a:ext cx="61613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AreaApp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CalcArea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Radius;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r)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Radius = r;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(3.14)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(Radius, 2);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2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B1F0851-0BB1-4201-BF38-1C1AF7CFCFDB}"/>
              </a:ext>
            </a:extLst>
          </p:cNvPr>
          <p:cNvSpPr txBox="1"/>
          <p:nvPr/>
        </p:nvSpPr>
        <p:spPr>
          <a:xfrm>
            <a:off x="3834458" y="508304"/>
            <a:ext cx="61613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Square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(length, 2);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h,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w;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sz="12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E033703-B9CC-46B5-A188-614447961660}"/>
              </a:ext>
            </a:extLst>
          </p:cNvPr>
          <p:cNvSpPr txBox="1"/>
          <p:nvPr/>
        </p:nvSpPr>
        <p:spPr>
          <a:xfrm>
            <a:off x="7722418" y="556212"/>
            <a:ext cx="460102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"Area of Circle: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Square(3.2);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"Area of Square:"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Rectangle(2.5,5.2);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"Area of Rectangle :"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R.Area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6FBB20E-8194-43D0-8C08-7B941886C269}"/>
              </a:ext>
            </a:extLst>
          </p:cNvPr>
          <p:cNvSpPr txBox="1"/>
          <p:nvPr/>
        </p:nvSpPr>
        <p:spPr>
          <a:xfrm>
            <a:off x="8638306" y="4384606"/>
            <a:ext cx="311313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Circle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: 78,5</a:t>
            </a:r>
          </a:p>
          <a:p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 of Square:10,24</a:t>
            </a:r>
          </a:p>
          <a:p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Area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 of </a:t>
            </a:r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Rectangle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 :13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2F8BE0E-7CD1-4AEA-BF7D-F99F575097C6}"/>
              </a:ext>
            </a:extLst>
          </p:cNvPr>
          <p:cNvSpPr txBox="1"/>
          <p:nvPr/>
        </p:nvSpPr>
        <p:spPr>
          <a:xfrm>
            <a:off x="108028" y="5443011"/>
            <a:ext cx="1197594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sınıfında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CalcArea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sınıfından miras alınmış ve görüleceği üzere temel 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CalcArea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sınıfının fonksiyonu 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tr-T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Circle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sınıfın içerisinde </a:t>
            </a:r>
            <a:r>
              <a:rPr lang="tr-T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override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edilmiş (geçersiz kılınmış) yani yeniden tanımlanmıştır.</a:t>
            </a:r>
          </a:p>
          <a:p>
            <a:pPr algn="just"/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Bu işlem diğer sınıflarda da aynı şekilde yapılmıştır.</a:t>
            </a:r>
          </a:p>
          <a:p>
            <a:pPr algn="just"/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Program sınıfı içerisinde her sınıftan üretilen nesneler ile sınıfların fonksiyonları çağrılmıştır.</a:t>
            </a:r>
          </a:p>
        </p:txBody>
      </p:sp>
    </p:spTree>
    <p:extLst>
      <p:ext uri="{BB962C8B-B14F-4D97-AF65-F5344CB8AC3E}">
        <p14:creationId xmlns:p14="http://schemas.microsoft.com/office/powerpoint/2010/main" val="365296606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Özel 1">
      <a:dk1>
        <a:srgbClr val="2D2D2D"/>
      </a:dk1>
      <a:lt1>
        <a:srgbClr val="2D2D2D"/>
      </a:lt1>
      <a:dk2>
        <a:srgbClr val="FFFFFF"/>
      </a:dk2>
      <a:lt2>
        <a:srgbClr val="FFFFFF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F2F2F2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Hafta1</Template>
  <TotalTime>3347</TotalTime>
  <Words>3478</Words>
  <Application>Microsoft Office PowerPoint</Application>
  <PresentationFormat>Geniş ekran</PresentationFormat>
  <Paragraphs>572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Consolas</vt:lpstr>
      <vt:lpstr>Courier New</vt:lpstr>
      <vt:lpstr>Times New Roman</vt:lpstr>
      <vt:lpstr>Wingdings</vt:lpstr>
      <vt:lpstr>Geçmişe bakış</vt:lpstr>
      <vt:lpstr>BİL207-NESNE YÖNELİMLİ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BİL102-ALGORİTMA ve PROGRAMLAMA I</dc:title>
  <dc:creator>FUNDA KUTLU ONAY</dc:creator>
  <cp:lastModifiedBy>FUNDA KUTLU ONAY</cp:lastModifiedBy>
  <cp:revision>53</cp:revision>
  <dcterms:created xsi:type="dcterms:W3CDTF">2021-02-24T12:37:41Z</dcterms:created>
  <dcterms:modified xsi:type="dcterms:W3CDTF">2024-10-16T18:11:04Z</dcterms:modified>
</cp:coreProperties>
</file>