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DA85-FA58-335A-D6BD-D50A6E0C2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4FFA2-BC78-DB46-0C69-C9DE48AFF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5A1E6-63A8-D118-8783-39D409A6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363C-8A02-4D69-B153-FA69111EC4A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C0D19-7E79-A4EA-8D5F-09F4E73C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188E-D5ED-C427-AC7D-5DA9F183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8AF-14B4-4A31-85A8-978C3EAB2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65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30C9-541E-8B46-5AC0-B8CF34E5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7D225-4D5E-806B-C227-CBEDCF84F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15078-46A9-7903-A325-B08A03FD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363C-8A02-4D69-B153-FA69111EC4A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E70F-C0EB-AD4F-30FF-7300EE4F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5BD9-6D0B-4A2E-5E1B-E9C9F537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8AF-14B4-4A31-85A8-978C3EAB2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4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0C91F-B96D-2EDB-2342-2A233A9E7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24974-F8F2-8123-6DB4-F8F8C5A85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ABBF1-7DC1-F422-E232-D362C556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363C-8A02-4D69-B153-FA69111EC4A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31FBC-DE10-A790-0E06-792CE9F2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D89D-B8B4-51CA-AF20-C1510788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8AF-14B4-4A31-85A8-978C3EAB2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03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0007-9971-8495-7580-013CD17F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CA9B-C0C1-C4E7-9672-F8C05EDB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5FCF6-5C8F-634E-7996-F0D3284D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363C-8A02-4D69-B153-FA69111EC4A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1967D-7B19-B881-3F03-97A12960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AA857-3620-9D23-5E3F-6319D16D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8AF-14B4-4A31-85A8-978C3EAB2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4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1A03-FD6C-1B88-3263-416FD8A5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6BFC0-B7E6-2918-841A-C6731B23F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0B15B-3D1C-F60B-F945-F745D1AF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363C-8A02-4D69-B153-FA69111EC4A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A6FF-17D9-2C72-1F2A-D6C85668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4FF77-896F-8AAE-6C77-29E4DFC1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8AF-14B4-4A31-85A8-978C3EAB2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62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8AF3-B450-BEDC-836C-F00B4EC4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F238-6F72-9157-20F5-575E3433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FDF0C-2DA5-2B25-C291-91C720207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C1897-D4E2-68B8-A559-6E7F502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363C-8A02-4D69-B153-FA69111EC4A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82CD6-8381-3E7B-9B35-6240131F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C0819-70D5-E8D5-C020-63A3D6E0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8AF-14B4-4A31-85A8-978C3EAB2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74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09F1-916E-AE65-67F2-D78D003C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B7B74-5BE2-BB41-5EB4-693FC4936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A8B01-ACA1-17BF-8B46-8CEDE3A73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51D1A-0318-EE92-89D3-CD24B8480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DAD44-8EAC-25DD-4488-71AC1296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8C12F-FF8F-DA27-3C7A-FC2FF3E4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363C-8A02-4D69-B153-FA69111EC4A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BEEEC-AC06-CE71-98DE-0A7FDC42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CFBFC-2067-3270-F703-05AA3A18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8AF-14B4-4A31-85A8-978C3EAB2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6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172B-D8F9-A529-7518-FE2C4563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9323B-65FB-2856-AA2D-65CFF73B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363C-8A02-4D69-B153-FA69111EC4A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22C24-7CCD-0882-A3B9-6B0FF198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F6B75-6220-491E-2A50-6597D75E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8AF-14B4-4A31-85A8-978C3EAB2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4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77D2E-77C2-EE9D-8A3A-B124FE57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363C-8A02-4D69-B153-FA69111EC4A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B3D73-A014-D9E8-78D2-7350B2A3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1AC00-2D1D-F4A3-0280-EE1F7756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8AF-14B4-4A31-85A8-978C3EAB2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12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A13E-7AC4-F59D-DC3F-3E2589D0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882D-AF20-C610-0A25-B63F6527E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31861-5F46-CE94-0C80-F575B87C7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A2C91-E053-649D-DC5C-82C34552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363C-8A02-4D69-B153-FA69111EC4A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21A6E-55F1-746D-59E4-4841E817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CA842-DEF5-5DDB-7046-AB2792B2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8AF-14B4-4A31-85A8-978C3EAB2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6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2B7B-99C3-AADC-359C-B24F5F4A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E9C9B-831A-5891-EDFC-BF9CA08D4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AE836-6D9F-BC4E-13A5-D1F8CB50D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58630-D4D1-5054-D4FF-7EF302A8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363C-8A02-4D69-B153-FA69111EC4A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E9706-9412-8A00-1811-164BBA46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3EB8-66FC-856F-17C1-526F9799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8AF-14B4-4A31-85A8-978C3EAB2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5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A14CD-B03A-9809-9A52-E7F9D12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85327-A70A-9B3F-E98A-EE404E80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18F41-38D3-E4B7-954F-B6674FC8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9363C-8A02-4D69-B153-FA69111EC4A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322C-7675-39A0-A839-015890DD4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7D87-24A4-1501-7D7F-8B590A5E4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8AF-14B4-4A31-85A8-978C3EAB2BE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04C51-67EF-6184-950C-F9610E1453A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661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|INTERNAL|</a:t>
            </a:r>
          </a:p>
        </p:txBody>
      </p:sp>
    </p:spTree>
    <p:extLst>
      <p:ext uri="{BB962C8B-B14F-4D97-AF65-F5344CB8AC3E}">
        <p14:creationId xmlns:p14="http://schemas.microsoft.com/office/powerpoint/2010/main" val="8027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3BAC-8A5E-649C-F8BE-7802DB629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Shakalaka</a:t>
            </a:r>
            <a:r>
              <a:rPr lang="en-GB" dirty="0"/>
              <a:t> boom </a:t>
            </a:r>
            <a:r>
              <a:rPr lang="en-GB" dirty="0" err="1"/>
              <a:t>boom</a:t>
            </a:r>
            <a:r>
              <a:rPr lang="en-GB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B6329-80C9-9862-4881-81A6CEBC0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7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Shakalaka boom boom!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Shakalaka boom boom!</dc:title>
  <dc:creator>Raghuveer Venkataramaiah</dc:creator>
  <cp:lastModifiedBy>Raghuveer Venkataramaiah</cp:lastModifiedBy>
  <cp:revision>1</cp:revision>
  <dcterms:created xsi:type="dcterms:W3CDTF">2023-07-12T10:08:09Z</dcterms:created>
  <dcterms:modified xsi:type="dcterms:W3CDTF">2023-07-12T10:08:43Z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cd88e52-9e09-4e15-8a6b-c864ced59deb_Enabled">
    <vt:lpwstr>true</vt:lpwstr>
  </property>
  <property fmtid="{D5CDD505-2E9C-101B-9397-08002B2CF9AE}" pid="3" name="MSIP_Label_dcd88e52-9e09-4e15-8a6b-c864ced59deb_SetDate">
    <vt:lpwstr>2023-07-12T10:08:16Z</vt:lpwstr>
  </property>
  <property fmtid="{D5CDD505-2E9C-101B-9397-08002B2CF9AE}" pid="4" name="MSIP_Label_dcd88e52-9e09-4e15-8a6b-c864ced59deb_Method">
    <vt:lpwstr>Privileged</vt:lpwstr>
  </property>
  <property fmtid="{D5CDD505-2E9C-101B-9397-08002B2CF9AE}" pid="5" name="MSIP_Label_dcd88e52-9e09-4e15-8a6b-c864ced59deb_Name">
    <vt:lpwstr>CLAINTERN</vt:lpwstr>
  </property>
  <property fmtid="{D5CDD505-2E9C-101B-9397-08002B2CF9AE}" pid="6" name="MSIP_Label_dcd88e52-9e09-4e15-8a6b-c864ced59deb_SiteId">
    <vt:lpwstr>fa07c4aa-54b4-4654-a33e-3209f4138cab</vt:lpwstr>
  </property>
  <property fmtid="{D5CDD505-2E9C-101B-9397-08002B2CF9AE}" pid="7" name="MSIP_Label_dcd88e52-9e09-4e15-8a6b-c864ced59deb_ActionId">
    <vt:lpwstr>f12a511d-5781-4f1a-a144-4c5b69cb056f</vt:lpwstr>
  </property>
  <property fmtid="{D5CDD505-2E9C-101B-9397-08002B2CF9AE}" pid="8" name="MSIP_Label_dcd88e52-9e09-4e15-8a6b-c864ced59deb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|INTERNAL|</vt:lpwstr>
  </property>
</Properties>
</file>