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3.xml" ContentType="application/vnd.openxmlformats-officedocument.presentationml.notesSlide+xml"/>
  <Override PartName="/ppt/ink/ink16.xml" ContentType="application/inkml+xml"/>
  <Override PartName="/ppt/ink/ink17.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256" r:id="rId5"/>
    <p:sldId id="257" r:id="rId6"/>
    <p:sldId id="258" r:id="rId7"/>
    <p:sldId id="262" r:id="rId8"/>
    <p:sldId id="259" r:id="rId9"/>
    <p:sldId id="260"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21" autoAdjust="0"/>
    <p:restoredTop sz="87927" autoAdjust="0"/>
  </p:normalViewPr>
  <p:slideViewPr>
    <p:cSldViewPr snapToGrid="0">
      <p:cViewPr varScale="1">
        <p:scale>
          <a:sx n="72" d="100"/>
          <a:sy n="72" d="100"/>
        </p:scale>
        <p:origin x="88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9:47:00.768"/>
    </inkml:context>
    <inkml:brush xml:id="br0">
      <inkml:brushProperty name="width" value="0.05" units="cm"/>
      <inkml:brushProperty name="height" value="0.05" units="cm"/>
      <inkml:brushProperty name="color" value="#CC0066"/>
    </inkml:brush>
  </inkml:definitions>
  <inkml:trace contextRef="#ctx0" brushRef="#br0">0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9:53:41.977"/>
    </inkml:context>
    <inkml:brush xml:id="br0">
      <inkml:brushProperty name="width" value="0.05" units="cm"/>
      <inkml:brushProperty name="height" value="0.05" units="cm"/>
      <inkml:brushProperty name="color" value="#CC0066"/>
    </inkml:brush>
  </inkml:definitions>
  <inkml:trace contextRef="#ctx0" brushRef="#br0">270 0 24575,'-1'17'0,"-1"0"0,0 0 0,-1-1 0,-1 1 0,-10 29 0,-41 78 0,27-64 0,26-54 0,-100 243 0,88-208 0,2 0 0,2 1 0,2 0 0,-4 55 0,11-93 0,1 0 0,0 0 0,0 0 0,1 0 0,-1 0 0,1 0 0,0 0 0,0-1 0,0 1 0,0 0 0,1-1 0,2 6 0,-3-8 0,1 1 0,-1 0 0,1 0 0,-1-1 0,1 1 0,0-1 0,0 0 0,0 1 0,-1-1 0,1 0 0,0 0 0,1 0 0,-1 0 0,0 0 0,0-1 0,0 1 0,0-1 0,1 1 0,-1-1 0,0 0 0,0 0 0,4 0 0,3-1 0,0-1 0,0 0 0,0 0 0,-1-1 0,1 0 0,-1 0 0,0-1 0,0 0 0,0-1 0,0 0 0,-1 0 0,0 0 0,0-1 0,10-10 0,-1-1 0,0-1 0,-1 0 0,-1-1 0,17-31 0,-18 26-136,-1-1-1,-1 0 1,-2-1-1,0 0 1,-2 0-1,-1-1 1,0 0-1,-3 0 0,2-40 1,-5 34-6690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9:53:42.902"/>
    </inkml:context>
    <inkml:brush xml:id="br0">
      <inkml:brushProperty name="width" value="0.05" units="cm"/>
      <inkml:brushProperty name="height" value="0.05" units="cm"/>
      <inkml:brushProperty name="color" value="#CC0066"/>
    </inkml:brush>
  </inkml:definitions>
  <inkml:trace contextRef="#ctx0" brushRef="#br0">361 69 24575,'-13'31'0,"-12"41"0,1-5 0,13-39 0,0 0 0,2 1 0,1 0 0,2 0 0,0 0 0,-1 39 0,7-65 0,0-1 0,0 1 0,0-1 0,1 1 0,-1-1 0,1 1 0,0-1 0,-1 0 0,1 1 0,0-1 0,0 0 0,1 0 0,-1 0 0,0 0 0,1 0 0,-1 0 0,1 0 0,0 0 0,-1 0 0,1-1 0,0 1 0,0-1 0,0 1 0,0-1 0,1 0 0,-1 0 0,0 0 0,4 1 0,6 2 0,0-2 0,0 1 0,1-2 0,19 1 0,-24-1 0,433-6 0,-419 4 0,0 0 0,0-2 0,0-1 0,0-1 0,0 0 0,21-10 0,-36 12 0,0 0 0,0 0 0,0-1 0,-1 0 0,0 0 0,0-1 0,0 1 0,0-1 0,-1-1 0,0 1 0,0-1 0,0 0 0,-1 0 0,1 0 0,-2-1 0,1 1 0,-1-1 0,0 0 0,0 0 0,-1-1 0,3-8 0,-2 1 0,-1 0 0,-1 0 0,0-1 0,0 1 0,-2 0 0,0 0 0,0 0 0,-2 0 0,0 0 0,0 0 0,-2 0 0,-8-21 0,8 26 0,-1 0 0,0 1 0,0-1 0,-1 1 0,0 1 0,0-1 0,-1 1 0,0 0 0,-1 1 0,1 0 0,-2 0 0,1 1 0,-1 0 0,0 1 0,0 0 0,0 0 0,-17-4 0,-2 1 0,0 2 0,0 1 0,-54-2 0,-94 8 0,98 1 0,-338 4-1365,349-6-5461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9:53:43.764"/>
    </inkml:context>
    <inkml:brush xml:id="br0">
      <inkml:brushProperty name="width" value="0.05" units="cm"/>
      <inkml:brushProperty name="height" value="0.05" units="cm"/>
      <inkml:brushProperty name="color" value="#CC0066"/>
    </inkml:brush>
  </inkml:definitions>
  <inkml:trace contextRef="#ctx0" brushRef="#br0">0 0 24575,'0'5'0,"5"17"0,2 14 0,9 22 0,7 15 0,0 6 0,1-6 0,-4-9 0,-5-12 0,-5-14-8191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9:53:44.637"/>
    </inkml:context>
    <inkml:brush xml:id="br0">
      <inkml:brushProperty name="width" value="0.05" units="cm"/>
      <inkml:brushProperty name="height" value="0.05" units="cm"/>
      <inkml:brushProperty name="color" value="#CC0066"/>
    </inkml:brush>
  </inkml:definitions>
  <inkml:trace contextRef="#ctx0" brushRef="#br0">0 0 24575,'0'6'0,"0"11"0,0 17 0,0 14 0,0 14 0,0 16 0,0 0 0,0 1 0,0 8 0,0-6 0,10-1 0,3-11 0,0-10 0,-3-16-8191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9:53:45.232"/>
    </inkml:context>
    <inkml:brush xml:id="br0">
      <inkml:brushProperty name="width" value="0.05" units="cm"/>
      <inkml:brushProperty name="height" value="0.05" units="cm"/>
      <inkml:brushProperty name="color" value="#CC0066"/>
    </inkml:brush>
  </inkml:definitions>
  <inkml:trace contextRef="#ctx0" brushRef="#br0">292 92 24575,'-10'10'0,"-39"38"0,-44 55 0,79-85 0,1 0 0,1 1 0,0 1 0,2 0 0,0 0 0,1 1 0,-7 24 0,7-10 0,-8 72 0,15-89 0,1 0 0,0-1 0,2 1 0,0 0 0,1 0 0,5 18 0,-6-33 0,0 1 0,0-1 0,1 0 0,-1 0 0,1 1 0,0-1 0,0 0 0,0-1 0,0 1 0,0 0 0,1 0 0,-1-1 0,1 0 0,0 1 0,0-1 0,0 0 0,5 2 0,-6-3 0,-1 0 0,1-1 0,0 1 0,-1-1 0,1 0 0,0 0 0,0 1 0,-1-1 0,1 0 0,0 0 0,0-1 0,-1 1 0,1 0 0,0-1 0,0 1 0,-1-1 0,1 1 0,0-1 0,-1 0 0,1 0 0,-1 1 0,1-1 0,-1 0 0,0-1 0,1 1 0,-1 0 0,0 0 0,0-1 0,1 1 0,-1 0 0,0-1 0,0 1 0,-1-1 0,1 1 0,0-1 0,0-2 0,4-7 0,-1 0 0,0 0 0,-1 0 0,0 0 0,-1-1 0,1-14 0,0-74 0,-3 69 0,0-13 0,2-22 0,-11-87 0,7 133 0,-2 1 0,0-1 0,-1 1 0,-1 0 0,0 1 0,-2-1 0,0 2 0,-21-34 0,25 45-170,0 1-1,0 0 0,0 0 1,-1 0-1,0 1 0,0 0 1,-11-7-1,-6-1-6655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9:53:46.103"/>
    </inkml:context>
    <inkml:brush xml:id="br0">
      <inkml:brushProperty name="width" value="0.05" units="cm"/>
      <inkml:brushProperty name="height" value="0.05" units="cm"/>
      <inkml:brushProperty name="color" value="#CC0066"/>
    </inkml:brush>
  </inkml:definitions>
  <inkml:trace contextRef="#ctx0" brushRef="#br0">182 35 24575,'-5'1'0,"-1"0"0,1 0 0,0 0 0,0 1 0,0 0 0,0 0 0,0 0 0,0 0 0,0 1 0,1 0 0,-1 0 0,1 0 0,0 0 0,0 1 0,0 0 0,0 0 0,1 0 0,0 0 0,-1 0 0,1 1 0,-2 5 0,-7 11 0,1 0 0,1 1 0,-10 31 0,13-32 0,1 2 0,0-1 0,2 1 0,1-1 0,0 1 0,2 0 0,1 0 0,1 0 0,0 0 0,7 31 0,-5-41 0,0-1 0,1 0 0,0 0 0,1 0 0,0-1 0,0 1 0,2-1 0,-1 0 0,2-1 0,-1 0 0,1 0 0,1 0 0,-1-1 0,2-1 0,-1 1 0,1-2 0,1 1 0,-1-1 0,1-1 0,13 6 0,-20-10 0,5 2 0,-1 0 0,1-1 0,0 0 0,19 4 0,-26-7 0,1 0 0,0 0 0,-1 0 0,1 0 0,0 0 0,-1-1 0,1 1 0,-1-1 0,1 1 0,-1-1 0,1 0 0,-1 0 0,1 0 0,-1-1 0,0 1 0,1 0 0,-1-1 0,0 0 0,0 1 0,0-1 0,0 0 0,3-4 0,4-7 0,-1 0 0,0-1 0,-1 0 0,12-29 0,14-66 0,-24 74 0,-1 4 0,-1 1 0,-2-1 0,2-57 0,-7 68 0,0-1 0,-2 1 0,0 0 0,-1 0 0,-1 0 0,-13-36 0,14 49-105,-1-1 0,0 1 0,0 0 0,-1 0 0,0 0 0,0 1 0,0-1 0,-1 1 0,0 1 0,0-1 0,0 1 0,-9-6 0,-21-11-6721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8T22:38:20.247"/>
    </inkml:context>
    <inkml:brush xml:id="br0">
      <inkml:brushProperty name="width" value="0.05" units="cm"/>
      <inkml:brushProperty name="height" value="0.05" units="cm"/>
      <inkml:brushProperty name="color" value="#F6630D"/>
    </inkml:brush>
  </inkml:definitions>
  <inkml:trace contextRef="#ctx0" brushRef="#br0">0 1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8T22:38:20.927"/>
    </inkml:context>
    <inkml:brush xml:id="br0">
      <inkml:brushProperty name="width" value="0.05" units="cm"/>
      <inkml:brushProperty name="height" value="0.05" units="cm"/>
      <inkml:brushProperty name="color" value="#F6630D"/>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9:53:28.597"/>
    </inkml:context>
    <inkml:brush xml:id="br0">
      <inkml:brushProperty name="width" value="0.05" units="cm"/>
      <inkml:brushProperty name="height" value="0.05" units="cm"/>
      <inkml:brushProperty name="color" value="#CC0066"/>
    </inkml:brush>
  </inkml:definitions>
  <inkml:trace contextRef="#ctx0" brushRef="#br0">487 339 24575,'-2'223'0,"-10"0"0,-10-2 0,-79 349 0,2-184 0,-24 94 0,84-339 0,-5 21 0,30-90 0,-7 113 0,21-183 0,0-1 0,-1 1 0,1 0 0,0-1 0,0 1 0,0-1 0,0 1 0,1-1 0,-1 1 0,0-1 0,1 1 0,-1-1 0,1 1 0,-1-1 0,1 1 0,-1-1 0,1 1 0,0-1 0,0 0 0,0 1 0,0-1 0,0 0 0,0 0 0,0 0 0,0 0 0,1 0 0,-1 0 0,0 0 0,1 0 0,-1-1 0,0 1 0,1 0 0,-1-1 0,3 1 0,2 0 0,1-1 0,-1 1 0,1-2 0,0 1 0,-1-1 0,1 0 0,8-2 0,213-61 0,-81 20 0,41-1-265,2 9-1,341-22 0,396 43-664,-815 16 914,420 13 16,882 138 0,-1338-135 70,-57-12-13,0 0 0,-1-1-1,1-1 1,0-1-1,1-1 1,29-2 0,-38-1 117,0 0 0,-1-2 1,1 1-1,-1-1 1,0 0-1,19-12 0,53-42-136,-39 27-20,-2 3-18,-18 14 0,-2-1 0,1-1 0,23-24 0,-38 32 0,0-2 0,0 1 0,-1-1 0,0 0 0,0 0 0,5-16 0,20-71 0,-20 59 0,55-204-189,-10-2 0,-11-3-1,19-374 1,-59-396 189,-6 930 0,1 75-78,0 6 163,1 0 0,-2 0 1,1-1-1,-1 1 1,-2-10-1,3 16-73,-1-1 1,1 0 0,0 1-1,0-1 1,-1 1 0,1-1-1,0 0 1,-1 1 0,1-1-1,-1 1 1,1 0 0,-1-1-1,1 1 1,-1-1 0,1 1-1,-1-1 1,1 1-1,-1 0 1,1 0 0,-1-1-1,0 1 1,1 0 0,-2-1-1,1 2-10,0-1-1,-1 0 0,1 0 1,-1 0-1,1 1 0,-1-1 1,1 1-1,0-1 0,-1 1 1,1-1-1,0 1 0,-1 0 1,1 0-1,-2 1 0,-45 30 1,0-3 0,-2-2-1,-2-2 1,0-2 0,-1-2-1,-71 16 1,-341 55-150,-427-15-247,-8-74 125,675-5 256,43 1 14,-828 15 0,624 38 501,106-9-187,-140 3-1679,343-38-5461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9:53:30.642"/>
    </inkml:context>
    <inkml:brush xml:id="br0">
      <inkml:brushProperty name="width" value="0.05" units="cm"/>
      <inkml:brushProperty name="height" value="0.05" units="cm"/>
      <inkml:brushProperty name="color" value="#CC0066"/>
    </inkml:brush>
  </inkml:definitions>
  <inkml:trace contextRef="#ctx0" brushRef="#br0">1 821 24575,'0'2154'-1261,"0"-2127"1261,0-2 0,0 0 0,6 31 0,0-41-39,3-17 176,12-23 474,-13 14-269,2 0-323,1 0 0,0 1 0,1 0 0,0 1 0,0 0 0,1 1 0,0 0 0,1 1 1,0 1-1,0 0 0,16-4 0,26-6-29,90-14 1,34 6-143,196-2 0,186 24-184,-520 3 333,-2-1 1,177 8-22,-180-4 57,0 1 1,-1 2-1,66 22 0,-14 6 498,-37-14-528,60 16-1,-13-13-2,155 17 0,-232-39 0,1-2 0,0-1 0,-1-1 0,1 0 0,-1-2 0,42-12 0,118-56 0,-39 13 0,-21 21 0,-64 21 0,93-39 0,-143 51 0,1 1 0,-1-1 0,0 0 0,0 0 0,-1-1 0,1 0 0,-1 0 0,-1-1 0,1 1 0,-1-1 0,0-1 0,-1 1 0,0-1 0,0 1 0,0-1 0,3-11 0,2-14 0,0-1 0,6-64 0,-8 50 0,81-998-452,-80-6 0,-8 959 452,-4-126 0,4 213-4,0 0 0,-1 0 0,0 0-1,0 0 1,0 0 0,-1 0 0,1 0 0,-5-8 0,5 12 11,-1 1 0,1-1 0,-1 0 1,1 0-1,-1 1 0,1-1 0,-1 1 0,0 0 1,0-1-1,0 1 0,0 0 0,0 0 1,0 0-1,0 0 0,0 0 0,0 1 1,0-1-1,-1 1 0,1-1 0,0 1 1,0 0-1,-1 0 0,1 0 0,0 0 1,-4 1-1,-13 1 144,0 2 1,0 0 0,1 1-1,-26 11 1,9-4-157,-923 286-580,147-123 468,704-158 210,-249 41 516,151-24-609,-414 14 0,326-48-1365,226 0-5461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9:53:32.887"/>
    </inkml:context>
    <inkml:brush xml:id="br0">
      <inkml:brushProperty name="width" value="0.05" units="cm"/>
      <inkml:brushProperty name="height" value="0.05" units="cm"/>
      <inkml:brushProperty name="color" value="#CC0066"/>
    </inkml:brush>
  </inkml:definitions>
  <inkml:trace contextRef="#ctx0" brushRef="#br0">87 186 24575,'-24'126'0,"5"1"0,-3 149 0,20-237 0,-18 658-500,26-549 476,5-1 0,54 252 0,-56-358 30,2-1 0,2 0 0,1-1 0,25 47 0,-35-80 9,0 0 0,0 0 1,0 0-1,1 0 0,0-1 1,0 0-1,0 0 0,1-1 1,-1 1-1,1-1 1,0 0-1,1-1 0,-1 1 1,1-1-1,-1 0 0,11 2 1,8 1 54,0-1 0,0-1 0,35 1 0,-53-5-69,538 7-19,-381-9-133,1674-5-2292,-1792 7 2427,8 1 12,59-8 0,-108 7 43,0-1 0,0 0 1,-1 0-1,1 0 1,-1 0-1,1-1 1,-1 0-1,1 0 0,-1 0 1,0 0-1,0-1 1,0 0-1,0 0 1,0 0-1,-1 0 0,6-7 1,-5 4 114,0 0 0,0-1 0,-1 0 1,0 1-1,-1-1 0,0-1 0,0 1 0,0 0 1,1-13-1,26-352 310,-28-3-540,-1 210 112,-2-1159-36,3 1318 0,-1 0 0,-1 0 0,1 0 0,-1-1 0,0 1 0,0 0 0,-1 0 0,-4-11 0,4 14 0,0 0 0,0 1 0,0-1 0,0 0 0,-1 1 0,1 0 0,-1-1 0,0 1 0,1 0 0,-1 0 0,0 1 0,0-1 0,0 1 0,-1-1 0,1 1 0,0 0 0,-5-1 0,-35-6 0,0 1 0,0 3 0,0 1 0,-62 4 0,39 0 0,-771 5 0,587 9 0,8 0 0,176-11 0,0 3 0,-82 19 0,64-11 0,-110 21 0,-37-6 0,116-12-1365,81-13-5461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9:53:35.917"/>
    </inkml:context>
    <inkml:brush xml:id="br0">
      <inkml:brushProperty name="width" value="0.05" units="cm"/>
      <inkml:brushProperty name="height" value="0.05" units="cm"/>
      <inkml:brushProperty name="color" value="#CC0066"/>
    </inkml:brush>
  </inkml:definitions>
  <inkml:trace contextRef="#ctx0" brushRef="#br0">907 1 24575,'-30'-1'0,"-1"2"0,1 1 0,0 1 0,0 1 0,0 2 0,-29 9 0,45-10 0,2-1 0,0 0 0,0 1 0,-14 8 0,23-12 0,1 1 0,-1 0 0,1 0 0,-1-1 0,1 1 0,0 1 0,0-1 0,0 0 0,0 0 0,0 1 0,1-1 0,-1 1 0,1 0 0,-1-1 0,1 1 0,0 0 0,0 0 0,0 0 0,0 3 0,0 13 0,1 1 0,1-1 0,0 1 0,2-1 0,5 22 0,4 36 0,-11-72 0,1 14 0,-1 0 0,-1 1 0,-3 34 0,2-50 0,1 1 0,-1-1 0,0 1 0,-1-1 0,1 0 0,-1 1 0,0-1 0,0 0 0,0 0 0,0 0 0,-1 0 0,0-1 0,1 1 0,-1-1 0,-1 1 0,1-1 0,0 0 0,-1 0 0,0-1 0,1 1 0,-1-1 0,-5 2 0,-55 20 0,-2-4 0,-1-2 0,-84 11 0,58-12 0,84-15-273,1-1 0,-2 1 0,1-2 0,-14 0 0,4-3-6553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9:53:37.271"/>
    </inkml:context>
    <inkml:brush xml:id="br0">
      <inkml:brushProperty name="width" value="0.05" units="cm"/>
      <inkml:brushProperty name="height" value="0.05" units="cm"/>
      <inkml:brushProperty name="color" value="#CC0066"/>
    </inkml:brush>
  </inkml:definitions>
  <inkml:trace contextRef="#ctx0" brushRef="#br0">773 1 24575,'-30'0'0,"-5"0"0,-36 4 0,59-3 0,0 1 0,0 1 0,0 0 0,0 1 0,1 0 0,-20 10 0,-14 13 0,-72 58 0,32-21 0,20-19 0,7-7 0,-57 52 0,110-86 0,0 1 0,1 0 0,0 1 0,0-1 0,0 1 0,0 0 0,1 0 0,0 0 0,0 0 0,1 1 0,-4 12 0,5-16 0,1 0 0,-1-1 0,1 1 0,0 0 0,0-1 0,0 1 0,0 0 0,0-1 0,0 1 0,1 0 0,-1-1 0,1 1 0,0 0 0,0-1 0,0 1 0,0-1 0,0 1 0,1-1 0,-1 0 0,1 0 0,-1 1 0,1-1 0,0 0 0,0 0 0,0-1 0,0 1 0,0 0 0,0-1 0,1 1 0,-1-1 0,0 0 0,5 2 0,14 3 0,1 0 0,-1-1 0,2-2 0,-1 0 0,0-1 0,36-2 0,-21 0 0,568-4 0,-592 4 0,38-2 0,77-11 0,-115 10 0,0 1 0,0-1 0,0-1 0,-1-1 0,0 0 0,1 0 0,-1-1 0,-1 0 0,1-1 0,-1-1 0,12-11 0,-16 12 0,-1-1 0,0 0 0,0-1 0,-1 1 0,0-1 0,-1 0 0,0-1 0,0 1 0,-1-1 0,0 1 0,-1-1 0,0 0 0,1-13 0,-1-6 0,-1 1 0,-1 0 0,-6-44 0,6 68 0,-1-1 0,0 1 0,0 0 0,-1 0 0,1 0 0,-1-1 0,0 1 0,0 1 0,0-1 0,0 0 0,-1 0 0,1 1 0,-1 0 0,0-1 0,0 1 0,-1 0 0,1 0 0,-1 1 0,1-1 0,-1 1 0,0 0 0,0 0 0,0 0 0,0 0 0,0 1 0,0-1 0,-7 0 0,-11-2 0,1 1 0,-1 1 0,0 1 0,-30 2 0,24-1 0,-117 3-1365,76-1-5461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9:53:38.145"/>
    </inkml:context>
    <inkml:brush xml:id="br0">
      <inkml:brushProperty name="width" value="0.05" units="cm"/>
      <inkml:brushProperty name="height" value="0.05" units="cm"/>
      <inkml:brushProperty name="color" value="#CC0066"/>
    </inkml:brush>
  </inkml:definitions>
  <inkml:trace contextRef="#ctx0" brushRef="#br0">553 38 24575,'-26'0'0,"8"-1"0,-1 1 0,0 1 0,0 0 0,0 1 0,1 1 0,-1 1 0,-23 8 0,12 1 0,0 2 0,2 0 0,0 2 0,1 1 0,-30 24 0,40-26 0,-1 0 0,2 1 0,0 1 0,2 1 0,0 0 0,0 0 0,-19 41 0,31-57 0,1 1 0,-1-1 0,1 1 0,0 0 0,0 0 0,0 0 0,0-1 0,0 1 0,1 0 0,0 0 0,0 7 0,1-10 0,-1 1 0,1 0 0,0 0 0,0-1 0,-1 1 0,1 0 0,0-1 0,1 1 0,-1-1 0,0 1 0,0-1 0,1 0 0,-1 1 0,1-1 0,-1 0 0,1 0 0,-1 0 0,1 0 0,0 0 0,0-1 0,-1 1 0,1 0 0,0-1 0,0 1 0,0-1 0,3 0 0,31 6 0,0-2 0,0-2 0,45-3 0,-27 0 0,672-4 0,-698 5 0,31 0 0,-55-1 0,0 1 0,0-1 0,0 0 0,1 0 0,-1 0 0,-1-1 0,1 1 0,0-1 0,0 0 0,6-4 0,-8 4 0,0 0 0,-1 0 0,1 0 0,-1 0 0,1 0 0,-1-1 0,0 1 0,0 0 0,0 0 0,0-1 0,0 1 0,-1-1 0,1 1 0,-1-1 0,1 1 0,-1-1 0,0-3 0,-5-48 0,3 38 0,-2-13 0,2 4 0,-1-1 0,-2 0 0,-15-49 0,17 68 0,0 0 0,0 0 0,-1 1 0,0-1 0,0 1 0,0 0 0,-1 0 0,0 0 0,0 0 0,-1 1 0,1 0 0,-1 0 0,0 1 0,-1-1 0,1 1 0,-1 1 0,0-1 0,-8-2 0,-6-1 0,-1 1 0,0 1 0,0 1 0,-27-2 0,-94 2 0,116 4 0,-202 12-1365,116 3-5461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9:53:40.463"/>
    </inkml:context>
    <inkml:brush xml:id="br0">
      <inkml:brushProperty name="width" value="0.05" units="cm"/>
      <inkml:brushProperty name="height" value="0.05" units="cm"/>
      <inkml:brushProperty name="color" value="#CC0066"/>
    </inkml:brush>
  </inkml:definitions>
  <inkml:trace contextRef="#ctx0" brushRef="#br0">363 18 24575,'0'-17'0,"0"17"0,0 4 0,-1 0 0,1 1 0,-1-1 0,-1 0 0,1 0 0,0 0 0,-1 0 0,-4 7 0,0-4 0,-1 0 0,0 0 0,0-1 0,-1 1 0,0-2 0,0 1 0,0-1 0,-1 0 0,-15 6 0,-10 1 0,-46 12 0,6-3 0,72-20 0,-1 0 0,1 0 0,-1 0 0,1 0 0,0 0 0,-1 1 0,1-1 0,0 1 0,-3 2 0,5-4 0,-1 1 0,1-1 0,0 1 0,-1-1 0,1 1 0,0-1 0,0 1 0,-1-1 0,1 1 0,0-1 0,0 1 0,0-1 0,0 1 0,0-1 0,0 1 0,0-1 0,0 1 0,0-1 0,0 1 0,0-1 0,0 1 0,0-1 0,0 1 0,0-1 0,0 1 0,1-1 0,-1 1 0,0-1 0,1 1 0,1 2 0,1 0 0,0-1 0,0 1 0,1-1 0,-1 0 0,0 0 0,1 0 0,-1 0 0,1 0 0,0-1 0,3 2 0,29 7 0,63 12 0,-67-17 0,1 2 0,-2 1 0,49 19 0,-71-23 0,-1 1 0,1-1 0,-1 1 0,0 1 0,0-1 0,-1 2 0,0-1 0,0 1 0,0 0 0,-1 0 0,0 1 0,0-1 0,-1 1 0,0 1 0,0-1 0,5 14 0,-2 1 0,-2 0 0,0 0 0,-2 0 0,0 0 0,0 29 0,-6 121 0,-1-108 0,3-47 0,-1 0 0,-1 0 0,0 0 0,-2 0 0,-8 27 0,10-40 0,1 0 0,-2 0 0,1 0 0,-1-1 0,1 1 0,-1-1 0,-1 0 0,1 0 0,-1 0 0,1 0 0,-1 0 0,0-1 0,0 0 0,-1 0 0,1 0 0,-1 0 0,1 0 0,-1-1 0,0 0 0,0 0 0,0-1 0,0 1 0,-7 0 0,-43 4 0,-1-2 0,0-3 0,-92-10 0,137 8-195,1 0 0,0-1 0,-1 0 0,1-1 0,1 0 0,-20-9 0,9 0-6631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9:53:41.351"/>
    </inkml:context>
    <inkml:brush xml:id="br0">
      <inkml:brushProperty name="width" value="0.05" units="cm"/>
      <inkml:brushProperty name="height" value="0.05" units="cm"/>
      <inkml:brushProperty name="color" value="#CC0066"/>
    </inkml:brush>
  </inkml:definitions>
  <inkml:trace contextRef="#ctx0" brushRef="#br0">0 195 24575,'0'-5'0,"5"-7"0,12-1 0,2-3 0,9 1 0,15-8 0,9-4 0,2 2 0,-4 6 0,-6 5 0,-4 6 0,-5-1 0,-8 1-8191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22A1B4-CF37-4A2D-B842-A74B75AD6D89}" type="datetimeFigureOut">
              <a:rPr lang="en-US" smtClean="0"/>
              <a:t>1/31/2024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668A19-A7E4-43E5-843C-1CA7F327CD8C}" type="slidenum">
              <a:rPr lang="en-US" smtClean="0"/>
              <a:t>‹#›</a:t>
            </a:fld>
            <a:endParaRPr lang="en-US"/>
          </a:p>
        </p:txBody>
      </p:sp>
    </p:spTree>
    <p:extLst>
      <p:ext uri="{BB962C8B-B14F-4D97-AF65-F5344CB8AC3E}">
        <p14:creationId xmlns:p14="http://schemas.microsoft.com/office/powerpoint/2010/main" val="754027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668A19-A7E4-43E5-843C-1CA7F327CD8C}" type="slidenum">
              <a:rPr lang="en-US" smtClean="0"/>
              <a:t>1</a:t>
            </a:fld>
            <a:endParaRPr lang="en-US"/>
          </a:p>
        </p:txBody>
      </p:sp>
    </p:spTree>
    <p:extLst>
      <p:ext uri="{BB962C8B-B14F-4D97-AF65-F5344CB8AC3E}">
        <p14:creationId xmlns:p14="http://schemas.microsoft.com/office/powerpoint/2010/main" val="490695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668A19-A7E4-43E5-843C-1CA7F327CD8C}" type="slidenum">
              <a:rPr lang="en-US" smtClean="0"/>
              <a:t>4</a:t>
            </a:fld>
            <a:endParaRPr lang="en-US"/>
          </a:p>
        </p:txBody>
      </p:sp>
    </p:spTree>
    <p:extLst>
      <p:ext uri="{BB962C8B-B14F-4D97-AF65-F5344CB8AC3E}">
        <p14:creationId xmlns:p14="http://schemas.microsoft.com/office/powerpoint/2010/main" val="2489101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668A19-A7E4-43E5-843C-1CA7F327CD8C}" type="slidenum">
              <a:rPr lang="en-US" smtClean="0"/>
              <a:t>5</a:t>
            </a:fld>
            <a:endParaRPr lang="en-US"/>
          </a:p>
        </p:txBody>
      </p:sp>
    </p:spTree>
    <p:extLst>
      <p:ext uri="{BB962C8B-B14F-4D97-AF65-F5344CB8AC3E}">
        <p14:creationId xmlns:p14="http://schemas.microsoft.com/office/powerpoint/2010/main" val="476039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86CAF-6964-4FC4-88D3-3EECD71989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71CCA6-62E4-4221-8A70-ED1108DF62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87D478-1A8F-4B92-A1A9-9F5F87E93111}"/>
              </a:ext>
            </a:extLst>
          </p:cNvPr>
          <p:cNvSpPr>
            <a:spLocks noGrp="1"/>
          </p:cNvSpPr>
          <p:nvPr>
            <p:ph type="dt" sz="half" idx="10"/>
          </p:nvPr>
        </p:nvSpPr>
        <p:spPr/>
        <p:txBody>
          <a:bodyPr/>
          <a:lstStyle/>
          <a:p>
            <a:fld id="{049C1903-055B-480C-A84B-FFBD6B208921}" type="datetimeFigureOut">
              <a:rPr lang="en-US" smtClean="0"/>
              <a:t>1/31/2024</a:t>
            </a:fld>
            <a:endParaRPr lang="en-US"/>
          </a:p>
        </p:txBody>
      </p:sp>
      <p:sp>
        <p:nvSpPr>
          <p:cNvPr id="5" name="Footer Placeholder 4">
            <a:extLst>
              <a:ext uri="{FF2B5EF4-FFF2-40B4-BE49-F238E27FC236}">
                <a16:creationId xmlns:a16="http://schemas.microsoft.com/office/drawing/2014/main" id="{CC287D67-951B-4DB2-8387-EB1593781B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747C47-0DE7-4518-92B5-1A50D2725D27}"/>
              </a:ext>
            </a:extLst>
          </p:cNvPr>
          <p:cNvSpPr>
            <a:spLocks noGrp="1"/>
          </p:cNvSpPr>
          <p:nvPr>
            <p:ph type="sldNum" sz="quarter" idx="12"/>
          </p:nvPr>
        </p:nvSpPr>
        <p:spPr/>
        <p:txBody>
          <a:bodyPr/>
          <a:lstStyle/>
          <a:p>
            <a:fld id="{BFA4B230-5EF1-49FE-BC6C-AF229412459F}" type="slidenum">
              <a:rPr lang="en-US" smtClean="0"/>
              <a:t>‹#›</a:t>
            </a:fld>
            <a:endParaRPr lang="en-US"/>
          </a:p>
        </p:txBody>
      </p:sp>
    </p:spTree>
    <p:extLst>
      <p:ext uri="{BB962C8B-B14F-4D97-AF65-F5344CB8AC3E}">
        <p14:creationId xmlns:p14="http://schemas.microsoft.com/office/powerpoint/2010/main" val="3814444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1544A-0553-4C8E-837A-CB885280E2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A494A7-E11B-4323-8C8D-C2FC4DF40F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94C96-778F-48C5-83FF-90DD6DDD7748}"/>
              </a:ext>
            </a:extLst>
          </p:cNvPr>
          <p:cNvSpPr>
            <a:spLocks noGrp="1"/>
          </p:cNvSpPr>
          <p:nvPr>
            <p:ph type="dt" sz="half" idx="10"/>
          </p:nvPr>
        </p:nvSpPr>
        <p:spPr/>
        <p:txBody>
          <a:bodyPr/>
          <a:lstStyle/>
          <a:p>
            <a:fld id="{049C1903-055B-480C-A84B-FFBD6B208921}" type="datetimeFigureOut">
              <a:rPr lang="en-US" smtClean="0"/>
              <a:t>1/31/2024</a:t>
            </a:fld>
            <a:endParaRPr lang="en-US"/>
          </a:p>
        </p:txBody>
      </p:sp>
      <p:sp>
        <p:nvSpPr>
          <p:cNvPr id="5" name="Footer Placeholder 4">
            <a:extLst>
              <a:ext uri="{FF2B5EF4-FFF2-40B4-BE49-F238E27FC236}">
                <a16:creationId xmlns:a16="http://schemas.microsoft.com/office/drawing/2014/main" id="{4B6D4566-5367-40BA-919F-F777F2B845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863E4B-4D2E-4F21-8184-6CFD6CF86674}"/>
              </a:ext>
            </a:extLst>
          </p:cNvPr>
          <p:cNvSpPr>
            <a:spLocks noGrp="1"/>
          </p:cNvSpPr>
          <p:nvPr>
            <p:ph type="sldNum" sz="quarter" idx="12"/>
          </p:nvPr>
        </p:nvSpPr>
        <p:spPr/>
        <p:txBody>
          <a:bodyPr/>
          <a:lstStyle/>
          <a:p>
            <a:fld id="{BFA4B230-5EF1-49FE-BC6C-AF229412459F}" type="slidenum">
              <a:rPr lang="en-US" smtClean="0"/>
              <a:t>‹#›</a:t>
            </a:fld>
            <a:endParaRPr lang="en-US"/>
          </a:p>
        </p:txBody>
      </p:sp>
    </p:spTree>
    <p:extLst>
      <p:ext uri="{BB962C8B-B14F-4D97-AF65-F5344CB8AC3E}">
        <p14:creationId xmlns:p14="http://schemas.microsoft.com/office/powerpoint/2010/main" val="2373394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352245-E510-45D7-B55C-62F90ABF56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D5C3D4-5A07-45EF-A718-7F358AC9ED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1C3254-7390-4A53-895B-22C3A3EFF0DF}"/>
              </a:ext>
            </a:extLst>
          </p:cNvPr>
          <p:cNvSpPr>
            <a:spLocks noGrp="1"/>
          </p:cNvSpPr>
          <p:nvPr>
            <p:ph type="dt" sz="half" idx="10"/>
          </p:nvPr>
        </p:nvSpPr>
        <p:spPr/>
        <p:txBody>
          <a:bodyPr/>
          <a:lstStyle/>
          <a:p>
            <a:fld id="{049C1903-055B-480C-A84B-FFBD6B208921}" type="datetimeFigureOut">
              <a:rPr lang="en-US" smtClean="0"/>
              <a:t>1/31/2024</a:t>
            </a:fld>
            <a:endParaRPr lang="en-US"/>
          </a:p>
        </p:txBody>
      </p:sp>
      <p:sp>
        <p:nvSpPr>
          <p:cNvPr id="5" name="Footer Placeholder 4">
            <a:extLst>
              <a:ext uri="{FF2B5EF4-FFF2-40B4-BE49-F238E27FC236}">
                <a16:creationId xmlns:a16="http://schemas.microsoft.com/office/drawing/2014/main" id="{76C99818-38F4-452B-BC60-EFD3F43C5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CEEB13-1503-4353-9276-1E2A067B4CBC}"/>
              </a:ext>
            </a:extLst>
          </p:cNvPr>
          <p:cNvSpPr>
            <a:spLocks noGrp="1"/>
          </p:cNvSpPr>
          <p:nvPr>
            <p:ph type="sldNum" sz="quarter" idx="12"/>
          </p:nvPr>
        </p:nvSpPr>
        <p:spPr/>
        <p:txBody>
          <a:bodyPr/>
          <a:lstStyle/>
          <a:p>
            <a:fld id="{BFA4B230-5EF1-49FE-BC6C-AF229412459F}" type="slidenum">
              <a:rPr lang="en-US" smtClean="0"/>
              <a:t>‹#›</a:t>
            </a:fld>
            <a:endParaRPr lang="en-US"/>
          </a:p>
        </p:txBody>
      </p:sp>
    </p:spTree>
    <p:extLst>
      <p:ext uri="{BB962C8B-B14F-4D97-AF65-F5344CB8AC3E}">
        <p14:creationId xmlns:p14="http://schemas.microsoft.com/office/powerpoint/2010/main" val="1930428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27474-77FA-49E8-93C4-76BE64FCC8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DA09A2-77B5-4EE2-B260-8F2E9C3190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DE7475-3DCF-438A-B710-588B4D1779C5}"/>
              </a:ext>
            </a:extLst>
          </p:cNvPr>
          <p:cNvSpPr>
            <a:spLocks noGrp="1"/>
          </p:cNvSpPr>
          <p:nvPr>
            <p:ph type="dt" sz="half" idx="10"/>
          </p:nvPr>
        </p:nvSpPr>
        <p:spPr/>
        <p:txBody>
          <a:bodyPr/>
          <a:lstStyle/>
          <a:p>
            <a:fld id="{049C1903-055B-480C-A84B-FFBD6B208921}" type="datetimeFigureOut">
              <a:rPr lang="en-US" smtClean="0"/>
              <a:t>1/31/2024</a:t>
            </a:fld>
            <a:endParaRPr lang="en-US"/>
          </a:p>
        </p:txBody>
      </p:sp>
      <p:sp>
        <p:nvSpPr>
          <p:cNvPr id="5" name="Footer Placeholder 4">
            <a:extLst>
              <a:ext uri="{FF2B5EF4-FFF2-40B4-BE49-F238E27FC236}">
                <a16:creationId xmlns:a16="http://schemas.microsoft.com/office/drawing/2014/main" id="{0B5AB681-6BF2-4672-BDB7-8BEF71273A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8ED621-C60E-44CC-A37F-51335FE2C074}"/>
              </a:ext>
            </a:extLst>
          </p:cNvPr>
          <p:cNvSpPr>
            <a:spLocks noGrp="1"/>
          </p:cNvSpPr>
          <p:nvPr>
            <p:ph type="sldNum" sz="quarter" idx="12"/>
          </p:nvPr>
        </p:nvSpPr>
        <p:spPr/>
        <p:txBody>
          <a:bodyPr/>
          <a:lstStyle/>
          <a:p>
            <a:fld id="{BFA4B230-5EF1-49FE-BC6C-AF229412459F}" type="slidenum">
              <a:rPr lang="en-US" smtClean="0"/>
              <a:t>‹#›</a:t>
            </a:fld>
            <a:endParaRPr lang="en-US"/>
          </a:p>
        </p:txBody>
      </p:sp>
    </p:spTree>
    <p:extLst>
      <p:ext uri="{BB962C8B-B14F-4D97-AF65-F5344CB8AC3E}">
        <p14:creationId xmlns:p14="http://schemas.microsoft.com/office/powerpoint/2010/main" val="4113724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94B8E-2392-46DB-A870-703C9DCECF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1ECDCC-BE7C-452E-BCC1-E3F884EB73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26C408-E125-42AA-8061-DFB7F3324D5F}"/>
              </a:ext>
            </a:extLst>
          </p:cNvPr>
          <p:cNvSpPr>
            <a:spLocks noGrp="1"/>
          </p:cNvSpPr>
          <p:nvPr>
            <p:ph type="dt" sz="half" idx="10"/>
          </p:nvPr>
        </p:nvSpPr>
        <p:spPr/>
        <p:txBody>
          <a:bodyPr/>
          <a:lstStyle/>
          <a:p>
            <a:fld id="{049C1903-055B-480C-A84B-FFBD6B208921}" type="datetimeFigureOut">
              <a:rPr lang="en-US" smtClean="0"/>
              <a:t>1/31/2024</a:t>
            </a:fld>
            <a:endParaRPr lang="en-US"/>
          </a:p>
        </p:txBody>
      </p:sp>
      <p:sp>
        <p:nvSpPr>
          <p:cNvPr id="5" name="Footer Placeholder 4">
            <a:extLst>
              <a:ext uri="{FF2B5EF4-FFF2-40B4-BE49-F238E27FC236}">
                <a16:creationId xmlns:a16="http://schemas.microsoft.com/office/drawing/2014/main" id="{271E6679-FEC8-4F16-962F-A1ED6A4533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8D42BC-AB7E-471A-9566-ECB559846016}"/>
              </a:ext>
            </a:extLst>
          </p:cNvPr>
          <p:cNvSpPr>
            <a:spLocks noGrp="1"/>
          </p:cNvSpPr>
          <p:nvPr>
            <p:ph type="sldNum" sz="quarter" idx="12"/>
          </p:nvPr>
        </p:nvSpPr>
        <p:spPr/>
        <p:txBody>
          <a:bodyPr/>
          <a:lstStyle/>
          <a:p>
            <a:fld id="{BFA4B230-5EF1-49FE-BC6C-AF229412459F}" type="slidenum">
              <a:rPr lang="en-US" smtClean="0"/>
              <a:t>‹#›</a:t>
            </a:fld>
            <a:endParaRPr lang="en-US"/>
          </a:p>
        </p:txBody>
      </p:sp>
    </p:spTree>
    <p:extLst>
      <p:ext uri="{BB962C8B-B14F-4D97-AF65-F5344CB8AC3E}">
        <p14:creationId xmlns:p14="http://schemas.microsoft.com/office/powerpoint/2010/main" val="434335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0854-B24F-4341-996B-20AFB79EA1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0494AA-C89F-48E0-A7C1-D7376DB3A1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5FB8-89BF-4365-9A0A-0A3E26984C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19B319-4D25-4029-A5F2-430AD26EAD1D}"/>
              </a:ext>
            </a:extLst>
          </p:cNvPr>
          <p:cNvSpPr>
            <a:spLocks noGrp="1"/>
          </p:cNvSpPr>
          <p:nvPr>
            <p:ph type="dt" sz="half" idx="10"/>
          </p:nvPr>
        </p:nvSpPr>
        <p:spPr/>
        <p:txBody>
          <a:bodyPr/>
          <a:lstStyle/>
          <a:p>
            <a:fld id="{049C1903-055B-480C-A84B-FFBD6B208921}" type="datetimeFigureOut">
              <a:rPr lang="en-US" smtClean="0"/>
              <a:t>1/31/2024</a:t>
            </a:fld>
            <a:endParaRPr lang="en-US"/>
          </a:p>
        </p:txBody>
      </p:sp>
      <p:sp>
        <p:nvSpPr>
          <p:cNvPr id="6" name="Footer Placeholder 5">
            <a:extLst>
              <a:ext uri="{FF2B5EF4-FFF2-40B4-BE49-F238E27FC236}">
                <a16:creationId xmlns:a16="http://schemas.microsoft.com/office/drawing/2014/main" id="{7E3110BF-B811-4EE5-AE86-0392FC3352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5B3FB-B4F1-4CC4-8605-1C02E9949FBF}"/>
              </a:ext>
            </a:extLst>
          </p:cNvPr>
          <p:cNvSpPr>
            <a:spLocks noGrp="1"/>
          </p:cNvSpPr>
          <p:nvPr>
            <p:ph type="sldNum" sz="quarter" idx="12"/>
          </p:nvPr>
        </p:nvSpPr>
        <p:spPr/>
        <p:txBody>
          <a:bodyPr/>
          <a:lstStyle/>
          <a:p>
            <a:fld id="{BFA4B230-5EF1-49FE-BC6C-AF229412459F}" type="slidenum">
              <a:rPr lang="en-US" smtClean="0"/>
              <a:t>‹#›</a:t>
            </a:fld>
            <a:endParaRPr lang="en-US"/>
          </a:p>
        </p:txBody>
      </p:sp>
    </p:spTree>
    <p:extLst>
      <p:ext uri="{BB962C8B-B14F-4D97-AF65-F5344CB8AC3E}">
        <p14:creationId xmlns:p14="http://schemas.microsoft.com/office/powerpoint/2010/main" val="720103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B1EB-05BB-4E30-9584-7B21B76133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3C9C2C-3C18-4A1A-8215-8412C9437F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91825B-B14F-4DE6-A8BD-237FB4667E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82AFDF-52AD-4016-9B77-F4767F5E71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E30053-977D-4F59-BDA6-153E667AB2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6CB5D7-38DE-4D1D-B2F0-0F463A84F7F3}"/>
              </a:ext>
            </a:extLst>
          </p:cNvPr>
          <p:cNvSpPr>
            <a:spLocks noGrp="1"/>
          </p:cNvSpPr>
          <p:nvPr>
            <p:ph type="dt" sz="half" idx="10"/>
          </p:nvPr>
        </p:nvSpPr>
        <p:spPr/>
        <p:txBody>
          <a:bodyPr/>
          <a:lstStyle/>
          <a:p>
            <a:fld id="{049C1903-055B-480C-A84B-FFBD6B208921}" type="datetimeFigureOut">
              <a:rPr lang="en-US" smtClean="0"/>
              <a:t>1/31/2024</a:t>
            </a:fld>
            <a:endParaRPr lang="en-US"/>
          </a:p>
        </p:txBody>
      </p:sp>
      <p:sp>
        <p:nvSpPr>
          <p:cNvPr id="8" name="Footer Placeholder 7">
            <a:extLst>
              <a:ext uri="{FF2B5EF4-FFF2-40B4-BE49-F238E27FC236}">
                <a16:creationId xmlns:a16="http://schemas.microsoft.com/office/drawing/2014/main" id="{FADAA22F-A03C-4D70-B6B0-09FA5280F5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B3D3C4-D555-4741-9756-078395326C57}"/>
              </a:ext>
            </a:extLst>
          </p:cNvPr>
          <p:cNvSpPr>
            <a:spLocks noGrp="1"/>
          </p:cNvSpPr>
          <p:nvPr>
            <p:ph type="sldNum" sz="quarter" idx="12"/>
          </p:nvPr>
        </p:nvSpPr>
        <p:spPr/>
        <p:txBody>
          <a:bodyPr/>
          <a:lstStyle/>
          <a:p>
            <a:fld id="{BFA4B230-5EF1-49FE-BC6C-AF229412459F}" type="slidenum">
              <a:rPr lang="en-US" smtClean="0"/>
              <a:t>‹#›</a:t>
            </a:fld>
            <a:endParaRPr lang="en-US"/>
          </a:p>
        </p:txBody>
      </p:sp>
    </p:spTree>
    <p:extLst>
      <p:ext uri="{BB962C8B-B14F-4D97-AF65-F5344CB8AC3E}">
        <p14:creationId xmlns:p14="http://schemas.microsoft.com/office/powerpoint/2010/main" val="3944493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EE6CC-0237-4D62-B81F-42B702B2E7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FABA21-0033-479F-B635-5BD2B78669A8}"/>
              </a:ext>
            </a:extLst>
          </p:cNvPr>
          <p:cNvSpPr>
            <a:spLocks noGrp="1"/>
          </p:cNvSpPr>
          <p:nvPr>
            <p:ph type="dt" sz="half" idx="10"/>
          </p:nvPr>
        </p:nvSpPr>
        <p:spPr/>
        <p:txBody>
          <a:bodyPr/>
          <a:lstStyle/>
          <a:p>
            <a:fld id="{049C1903-055B-480C-A84B-FFBD6B208921}" type="datetimeFigureOut">
              <a:rPr lang="en-US" smtClean="0"/>
              <a:t>1/31/2024</a:t>
            </a:fld>
            <a:endParaRPr lang="en-US"/>
          </a:p>
        </p:txBody>
      </p:sp>
      <p:sp>
        <p:nvSpPr>
          <p:cNvPr id="4" name="Footer Placeholder 3">
            <a:extLst>
              <a:ext uri="{FF2B5EF4-FFF2-40B4-BE49-F238E27FC236}">
                <a16:creationId xmlns:a16="http://schemas.microsoft.com/office/drawing/2014/main" id="{3E924A98-284D-4CFC-B195-003B4C027D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E4B402-EC4C-4DCB-B969-34344564D567}"/>
              </a:ext>
            </a:extLst>
          </p:cNvPr>
          <p:cNvSpPr>
            <a:spLocks noGrp="1"/>
          </p:cNvSpPr>
          <p:nvPr>
            <p:ph type="sldNum" sz="quarter" idx="12"/>
          </p:nvPr>
        </p:nvSpPr>
        <p:spPr/>
        <p:txBody>
          <a:bodyPr/>
          <a:lstStyle/>
          <a:p>
            <a:fld id="{BFA4B230-5EF1-49FE-BC6C-AF229412459F}" type="slidenum">
              <a:rPr lang="en-US" smtClean="0"/>
              <a:t>‹#›</a:t>
            </a:fld>
            <a:endParaRPr lang="en-US"/>
          </a:p>
        </p:txBody>
      </p:sp>
    </p:spTree>
    <p:extLst>
      <p:ext uri="{BB962C8B-B14F-4D97-AF65-F5344CB8AC3E}">
        <p14:creationId xmlns:p14="http://schemas.microsoft.com/office/powerpoint/2010/main" val="272076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576DBA-8A78-4465-BE18-4472C8EEEAEA}"/>
              </a:ext>
            </a:extLst>
          </p:cNvPr>
          <p:cNvSpPr>
            <a:spLocks noGrp="1"/>
          </p:cNvSpPr>
          <p:nvPr>
            <p:ph type="dt" sz="half" idx="10"/>
          </p:nvPr>
        </p:nvSpPr>
        <p:spPr/>
        <p:txBody>
          <a:bodyPr/>
          <a:lstStyle/>
          <a:p>
            <a:fld id="{049C1903-055B-480C-A84B-FFBD6B208921}" type="datetimeFigureOut">
              <a:rPr lang="en-US" smtClean="0"/>
              <a:t>1/31/2024</a:t>
            </a:fld>
            <a:endParaRPr lang="en-US"/>
          </a:p>
        </p:txBody>
      </p:sp>
      <p:sp>
        <p:nvSpPr>
          <p:cNvPr id="3" name="Footer Placeholder 2">
            <a:extLst>
              <a:ext uri="{FF2B5EF4-FFF2-40B4-BE49-F238E27FC236}">
                <a16:creationId xmlns:a16="http://schemas.microsoft.com/office/drawing/2014/main" id="{ED54F696-AF7C-4B14-B898-6D50266441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FF3946-3DDA-4B35-A96D-536072D9B864}"/>
              </a:ext>
            </a:extLst>
          </p:cNvPr>
          <p:cNvSpPr>
            <a:spLocks noGrp="1"/>
          </p:cNvSpPr>
          <p:nvPr>
            <p:ph type="sldNum" sz="quarter" idx="12"/>
          </p:nvPr>
        </p:nvSpPr>
        <p:spPr/>
        <p:txBody>
          <a:bodyPr/>
          <a:lstStyle/>
          <a:p>
            <a:fld id="{BFA4B230-5EF1-49FE-BC6C-AF229412459F}" type="slidenum">
              <a:rPr lang="en-US" smtClean="0"/>
              <a:t>‹#›</a:t>
            </a:fld>
            <a:endParaRPr lang="en-US"/>
          </a:p>
        </p:txBody>
      </p:sp>
    </p:spTree>
    <p:extLst>
      <p:ext uri="{BB962C8B-B14F-4D97-AF65-F5344CB8AC3E}">
        <p14:creationId xmlns:p14="http://schemas.microsoft.com/office/powerpoint/2010/main" val="2232149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99260-C356-4DD4-BC52-0D0477D26D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A04C9A-C135-4819-9562-02A46F2A2F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0514E4-EF15-40D9-8447-45798F43EF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4A2522-A5B0-4272-BCF4-8AB2153BDD80}"/>
              </a:ext>
            </a:extLst>
          </p:cNvPr>
          <p:cNvSpPr>
            <a:spLocks noGrp="1"/>
          </p:cNvSpPr>
          <p:nvPr>
            <p:ph type="dt" sz="half" idx="10"/>
          </p:nvPr>
        </p:nvSpPr>
        <p:spPr/>
        <p:txBody>
          <a:bodyPr/>
          <a:lstStyle/>
          <a:p>
            <a:fld id="{049C1903-055B-480C-A84B-FFBD6B208921}" type="datetimeFigureOut">
              <a:rPr lang="en-US" smtClean="0"/>
              <a:t>1/31/2024</a:t>
            </a:fld>
            <a:endParaRPr lang="en-US"/>
          </a:p>
        </p:txBody>
      </p:sp>
      <p:sp>
        <p:nvSpPr>
          <p:cNvPr id="6" name="Footer Placeholder 5">
            <a:extLst>
              <a:ext uri="{FF2B5EF4-FFF2-40B4-BE49-F238E27FC236}">
                <a16:creationId xmlns:a16="http://schemas.microsoft.com/office/drawing/2014/main" id="{6BF1E2A2-1743-4E86-AFAE-FCA260AB9A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CC9540-BD43-4069-B1F8-7AA2BCEF6F93}"/>
              </a:ext>
            </a:extLst>
          </p:cNvPr>
          <p:cNvSpPr>
            <a:spLocks noGrp="1"/>
          </p:cNvSpPr>
          <p:nvPr>
            <p:ph type="sldNum" sz="quarter" idx="12"/>
          </p:nvPr>
        </p:nvSpPr>
        <p:spPr/>
        <p:txBody>
          <a:bodyPr/>
          <a:lstStyle/>
          <a:p>
            <a:fld id="{BFA4B230-5EF1-49FE-BC6C-AF229412459F}" type="slidenum">
              <a:rPr lang="en-US" smtClean="0"/>
              <a:t>‹#›</a:t>
            </a:fld>
            <a:endParaRPr lang="en-US"/>
          </a:p>
        </p:txBody>
      </p:sp>
    </p:spTree>
    <p:extLst>
      <p:ext uri="{BB962C8B-B14F-4D97-AF65-F5344CB8AC3E}">
        <p14:creationId xmlns:p14="http://schemas.microsoft.com/office/powerpoint/2010/main" val="120048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4ADB2-45BC-429C-BEE9-E9A88657E8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CF8412-8DFF-4BBB-89C6-DA6A4C719B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86E4E6-3F46-4468-AB77-8F53A7E15A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F82019-1500-4D21-A940-6F62B9136B8B}"/>
              </a:ext>
            </a:extLst>
          </p:cNvPr>
          <p:cNvSpPr>
            <a:spLocks noGrp="1"/>
          </p:cNvSpPr>
          <p:nvPr>
            <p:ph type="dt" sz="half" idx="10"/>
          </p:nvPr>
        </p:nvSpPr>
        <p:spPr/>
        <p:txBody>
          <a:bodyPr/>
          <a:lstStyle/>
          <a:p>
            <a:fld id="{049C1903-055B-480C-A84B-FFBD6B208921}" type="datetimeFigureOut">
              <a:rPr lang="en-US" smtClean="0"/>
              <a:t>1/31/2024</a:t>
            </a:fld>
            <a:endParaRPr lang="en-US"/>
          </a:p>
        </p:txBody>
      </p:sp>
      <p:sp>
        <p:nvSpPr>
          <p:cNvPr id="6" name="Footer Placeholder 5">
            <a:extLst>
              <a:ext uri="{FF2B5EF4-FFF2-40B4-BE49-F238E27FC236}">
                <a16:creationId xmlns:a16="http://schemas.microsoft.com/office/drawing/2014/main" id="{80E0E8E3-293A-4D11-8CC1-4728305B33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5E5040-74DC-4202-B650-ED267BA43A66}"/>
              </a:ext>
            </a:extLst>
          </p:cNvPr>
          <p:cNvSpPr>
            <a:spLocks noGrp="1"/>
          </p:cNvSpPr>
          <p:nvPr>
            <p:ph type="sldNum" sz="quarter" idx="12"/>
          </p:nvPr>
        </p:nvSpPr>
        <p:spPr/>
        <p:txBody>
          <a:bodyPr/>
          <a:lstStyle/>
          <a:p>
            <a:fld id="{BFA4B230-5EF1-49FE-BC6C-AF229412459F}" type="slidenum">
              <a:rPr lang="en-US" smtClean="0"/>
              <a:t>‹#›</a:t>
            </a:fld>
            <a:endParaRPr lang="en-US"/>
          </a:p>
        </p:txBody>
      </p:sp>
    </p:spTree>
    <p:extLst>
      <p:ext uri="{BB962C8B-B14F-4D97-AF65-F5344CB8AC3E}">
        <p14:creationId xmlns:p14="http://schemas.microsoft.com/office/powerpoint/2010/main" val="1581596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48ECB3-335F-417A-9135-CAE7917E53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01EE35-690E-4C36-A839-07E0B388D0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07AA7B-C714-469E-A0B4-5D15DC9A2C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9C1903-055B-480C-A84B-FFBD6B208921}" type="datetimeFigureOut">
              <a:rPr lang="en-US" smtClean="0"/>
              <a:t>1/31/2024</a:t>
            </a:fld>
            <a:endParaRPr lang="en-US"/>
          </a:p>
        </p:txBody>
      </p:sp>
      <p:sp>
        <p:nvSpPr>
          <p:cNvPr id="5" name="Footer Placeholder 4">
            <a:extLst>
              <a:ext uri="{FF2B5EF4-FFF2-40B4-BE49-F238E27FC236}">
                <a16:creationId xmlns:a16="http://schemas.microsoft.com/office/drawing/2014/main" id="{63DB575C-2854-45E6-9EA9-BC8ACCE5B8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9C3258-B921-496F-86F3-971F176516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A4B230-5EF1-49FE-BC6C-AF229412459F}" type="slidenum">
              <a:rPr lang="en-US" smtClean="0"/>
              <a:t>‹#›</a:t>
            </a:fld>
            <a:endParaRPr lang="en-US"/>
          </a:p>
        </p:txBody>
      </p:sp>
    </p:spTree>
    <p:extLst>
      <p:ext uri="{BB962C8B-B14F-4D97-AF65-F5344CB8AC3E}">
        <p14:creationId xmlns:p14="http://schemas.microsoft.com/office/powerpoint/2010/main" val="1991176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6.xml"/><Relationship Id="rId18" Type="http://schemas.openxmlformats.org/officeDocument/2006/relationships/image" Target="../media/image10.png"/><Relationship Id="rId26" Type="http://schemas.openxmlformats.org/officeDocument/2006/relationships/image" Target="../media/image14.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7.png"/><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notesSlide" Target="../notesSlides/notesSlide2.xml"/><Relationship Id="rId16" Type="http://schemas.openxmlformats.org/officeDocument/2006/relationships/image" Target="../media/image9.png"/><Relationship Id="rId20" Type="http://schemas.openxmlformats.org/officeDocument/2006/relationships/image" Target="../media/image11.png"/><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5.xml"/><Relationship Id="rId24" Type="http://schemas.openxmlformats.org/officeDocument/2006/relationships/image" Target="../media/image13.png"/><Relationship Id="rId32" Type="http://schemas.openxmlformats.org/officeDocument/2006/relationships/image" Target="../media/image17.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5.png"/><Relationship Id="rId10" Type="http://schemas.openxmlformats.org/officeDocument/2006/relationships/image" Target="../media/image6.png"/><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image" Target="../media/image8.png"/><Relationship Id="rId22" Type="http://schemas.openxmlformats.org/officeDocument/2006/relationships/image" Target="../media/image12.png"/><Relationship Id="rId27" Type="http://schemas.openxmlformats.org/officeDocument/2006/relationships/customXml" Target="../ink/ink13.xml"/><Relationship Id="rId30"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3.xml"/><Relationship Id="rId1" Type="http://schemas.openxmlformats.org/officeDocument/2006/relationships/slideLayout" Target="../slideLayouts/slideLayout2.xml"/><Relationship Id="rId10" Type="http://schemas.openxmlformats.org/officeDocument/2006/relationships/customXml" Target="../ink/ink17.xml"/><Relationship Id="rId9"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2C29D-E663-4103-A0A6-863B56F0A945}"/>
              </a:ext>
            </a:extLst>
          </p:cNvPr>
          <p:cNvSpPr>
            <a:spLocks noGrp="1"/>
          </p:cNvSpPr>
          <p:nvPr>
            <p:ph type="ctrTitle"/>
          </p:nvPr>
        </p:nvSpPr>
        <p:spPr/>
        <p:txBody>
          <a:bodyPr/>
          <a:lstStyle/>
          <a:p>
            <a:r>
              <a:rPr lang="en-US"/>
              <a:t>Program 5 Discussion</a:t>
            </a:r>
          </a:p>
        </p:txBody>
      </p:sp>
    </p:spTree>
    <p:extLst>
      <p:ext uri="{BB962C8B-B14F-4D97-AF65-F5344CB8AC3E}">
        <p14:creationId xmlns:p14="http://schemas.microsoft.com/office/powerpoint/2010/main" val="4228496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4FC39-D87B-4EBA-8D3C-926C02306286}"/>
              </a:ext>
            </a:extLst>
          </p:cNvPr>
          <p:cNvSpPr>
            <a:spLocks noGrp="1"/>
          </p:cNvSpPr>
          <p:nvPr>
            <p:ph type="title"/>
          </p:nvPr>
        </p:nvSpPr>
        <p:spPr/>
        <p:txBody>
          <a:bodyPr/>
          <a:lstStyle/>
          <a:p>
            <a:r>
              <a:rPr lang="en-US"/>
              <a:t>The idea of Vickrey was that we didn’t want the person to  be competing with themselves.</a:t>
            </a:r>
          </a:p>
        </p:txBody>
      </p:sp>
      <p:sp>
        <p:nvSpPr>
          <p:cNvPr id="3" name="Content Placeholder 2">
            <a:extLst>
              <a:ext uri="{FF2B5EF4-FFF2-40B4-BE49-F238E27FC236}">
                <a16:creationId xmlns:a16="http://schemas.microsoft.com/office/drawing/2014/main" id="{7A69BCCC-42EE-4A19-989A-1A7903D4A2B0}"/>
              </a:ext>
            </a:extLst>
          </p:cNvPr>
          <p:cNvSpPr>
            <a:spLocks noGrp="1"/>
          </p:cNvSpPr>
          <p:nvPr>
            <p:ph idx="1"/>
          </p:nvPr>
        </p:nvSpPr>
        <p:spPr/>
        <p:txBody>
          <a:bodyPr/>
          <a:lstStyle/>
          <a:p>
            <a:r>
              <a:rPr lang="en-US"/>
              <a:t>So  if I bid for a teddy bear, I should only pay what the system would have earned without me.</a:t>
            </a:r>
          </a:p>
        </p:txBody>
      </p:sp>
      <p:pic>
        <p:nvPicPr>
          <p:cNvPr id="1026" name="Picture 2" descr="Amazon.com: GUND Slumbers Teddy Bear Stuffed Animal Plush, Brown, 17&quot; :  Everything Else">
            <a:extLst>
              <a:ext uri="{FF2B5EF4-FFF2-40B4-BE49-F238E27FC236}">
                <a16:creationId xmlns:a16="http://schemas.microsoft.com/office/drawing/2014/main" id="{47C5F908-4AC8-490A-9219-014A2133A5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5282" y="2964425"/>
            <a:ext cx="3471442" cy="3775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225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5B81B-DFA4-49A8-B93A-2CAA9DE4DCCC}"/>
              </a:ext>
            </a:extLst>
          </p:cNvPr>
          <p:cNvSpPr>
            <a:spLocks noGrp="1"/>
          </p:cNvSpPr>
          <p:nvPr>
            <p:ph type="title"/>
          </p:nvPr>
        </p:nvSpPr>
        <p:spPr/>
        <p:txBody>
          <a:bodyPr/>
          <a:lstStyle/>
          <a:p>
            <a:r>
              <a:rPr lang="en-US" dirty="0"/>
              <a:t>Vickrey Clarke Groves is trying to do the same thing with multiple bidders.</a:t>
            </a:r>
          </a:p>
        </p:txBody>
      </p:sp>
      <p:pic>
        <p:nvPicPr>
          <p:cNvPr id="2050" name="Picture 2" descr="Amazon.com: GUND Slumbers Teddy Bear Stuffed Animal Plush, Brown, 17&quot; :  Everything Else">
            <a:extLst>
              <a:ext uri="{FF2B5EF4-FFF2-40B4-BE49-F238E27FC236}">
                <a16:creationId xmlns:a16="http://schemas.microsoft.com/office/drawing/2014/main" id="{BAB611F0-6431-4A3C-B504-358B79FC45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974631" y="1645905"/>
            <a:ext cx="2100805" cy="228514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Just Play Top Gun Musical Teddy Bear, 10-inch plush, Preschool Ages 3 up -  Walmart.com">
            <a:extLst>
              <a:ext uri="{FF2B5EF4-FFF2-40B4-BE49-F238E27FC236}">
                <a16:creationId xmlns:a16="http://schemas.microsoft.com/office/drawing/2014/main" id="{281BC0D8-A382-4CA3-936F-9C191FFDE8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5436" y="1738073"/>
            <a:ext cx="2100804" cy="21008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C5A4857-EEFF-45F6-BFB6-4F9A6C668A00}"/>
              </a:ext>
            </a:extLst>
          </p:cNvPr>
          <p:cNvSpPr txBox="1"/>
          <p:nvPr/>
        </p:nvSpPr>
        <p:spPr>
          <a:xfrm>
            <a:off x="838199" y="2152890"/>
            <a:ext cx="7253177" cy="2862322"/>
          </a:xfrm>
          <a:prstGeom prst="rect">
            <a:avLst/>
          </a:prstGeom>
          <a:noFill/>
        </p:spPr>
        <p:txBody>
          <a:bodyPr wrap="square" rtlCol="0">
            <a:spAutoFit/>
          </a:bodyPr>
          <a:lstStyle/>
          <a:p>
            <a:r>
              <a:rPr lang="en-US"/>
              <a:t>If I only want the “shades” teddy bear for $40, and Ian wants both for $60, and Jon wants the other teddy bear for $25 </a:t>
            </a:r>
          </a:p>
          <a:p>
            <a:endParaRPr lang="en-US"/>
          </a:p>
          <a:p>
            <a:r>
              <a:rPr lang="en-US"/>
              <a:t>Who should get them?  Me and Jon, right?</a:t>
            </a:r>
          </a:p>
          <a:p>
            <a:endParaRPr lang="en-US"/>
          </a:p>
          <a:p>
            <a:r>
              <a:rPr lang="en-US"/>
              <a:t>But what should we pay?</a:t>
            </a:r>
          </a:p>
          <a:p>
            <a:endParaRPr lang="en-US"/>
          </a:p>
          <a:p>
            <a:r>
              <a:rPr lang="en-US"/>
              <a:t>Me:  $35    Without me ($60)  with me Jon still pays 25</a:t>
            </a:r>
          </a:p>
          <a:p>
            <a:r>
              <a:rPr lang="en-US"/>
              <a:t>Jon: $20     Without me ($60)  with Jon, I still pay 40</a:t>
            </a:r>
          </a:p>
          <a:p>
            <a:endParaRPr lang="en-US"/>
          </a:p>
        </p:txBody>
      </p:sp>
    </p:spTree>
    <p:extLst>
      <p:ext uri="{BB962C8B-B14F-4D97-AF65-F5344CB8AC3E}">
        <p14:creationId xmlns:p14="http://schemas.microsoft.com/office/powerpoint/2010/main" val="3955467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8D1DD-0B69-4A70-8E71-4342D78EC3BC}"/>
              </a:ext>
            </a:extLst>
          </p:cNvPr>
          <p:cNvSpPr>
            <a:spLocks noGrp="1"/>
          </p:cNvSpPr>
          <p:nvPr>
            <p:ph type="title"/>
          </p:nvPr>
        </p:nvSpPr>
        <p:spPr>
          <a:xfrm>
            <a:off x="765544" y="365126"/>
            <a:ext cx="10588256" cy="825722"/>
          </a:xfrm>
        </p:spPr>
        <p:txBody>
          <a:bodyPr/>
          <a:lstStyle/>
          <a:p>
            <a:r>
              <a:rPr lang="en-US"/>
              <a:t>This problem is the same idea.</a:t>
            </a:r>
          </a:p>
        </p:txBody>
      </p:sp>
      <p:sp>
        <p:nvSpPr>
          <p:cNvPr id="3" name="Content Placeholder 2">
            <a:extLst>
              <a:ext uri="{FF2B5EF4-FFF2-40B4-BE49-F238E27FC236}">
                <a16:creationId xmlns:a16="http://schemas.microsoft.com/office/drawing/2014/main" id="{EFB7674E-E6F9-456F-B1A2-2266E847B642}"/>
              </a:ext>
            </a:extLst>
          </p:cNvPr>
          <p:cNvSpPr>
            <a:spLocks noGrp="1"/>
          </p:cNvSpPr>
          <p:nvPr>
            <p:ph idx="1"/>
          </p:nvPr>
        </p:nvSpPr>
        <p:spPr>
          <a:xfrm>
            <a:off x="818707" y="1254642"/>
            <a:ext cx="10535093" cy="4922321"/>
          </a:xfrm>
        </p:spPr>
        <p:txBody>
          <a:bodyPr/>
          <a:lstStyle/>
          <a:p>
            <a:r>
              <a:rPr lang="en-US"/>
              <a:t>Slots for advertising (top slot is most valuable).  4 bidders Pay per click.</a:t>
            </a:r>
          </a:p>
          <a:p>
            <a:endParaRPr lang="en-US"/>
          </a:p>
          <a:p>
            <a:endParaRPr lang="en-US"/>
          </a:p>
        </p:txBody>
      </p:sp>
      <p:graphicFrame>
        <p:nvGraphicFramePr>
          <p:cNvPr id="5" name="Table 4">
            <a:extLst>
              <a:ext uri="{FF2B5EF4-FFF2-40B4-BE49-F238E27FC236}">
                <a16:creationId xmlns:a16="http://schemas.microsoft.com/office/drawing/2014/main" id="{5B6363A4-6008-48B5-B686-44EA75567178}"/>
              </a:ext>
            </a:extLst>
          </p:cNvPr>
          <p:cNvGraphicFramePr>
            <a:graphicFrameLocks noGrp="1"/>
          </p:cNvGraphicFramePr>
          <p:nvPr>
            <p:extLst>
              <p:ext uri="{D42A27DB-BD31-4B8C-83A1-F6EECF244321}">
                <p14:modId xmlns:p14="http://schemas.microsoft.com/office/powerpoint/2010/main" val="2709843827"/>
              </p:ext>
            </p:extLst>
          </p:nvPr>
        </p:nvGraphicFramePr>
        <p:xfrm>
          <a:off x="901994" y="1985963"/>
          <a:ext cx="9087465" cy="4782613"/>
        </p:xfrm>
        <a:graphic>
          <a:graphicData uri="http://schemas.openxmlformats.org/drawingml/2006/table">
            <a:tbl>
              <a:tblPr>
                <a:tableStyleId>{5C22544A-7EE6-4342-B048-85BDC9FD1C3A}</a:tableStyleId>
              </a:tblPr>
              <a:tblGrid>
                <a:gridCol w="575931">
                  <a:extLst>
                    <a:ext uri="{9D8B030D-6E8A-4147-A177-3AD203B41FA5}">
                      <a16:colId xmlns:a16="http://schemas.microsoft.com/office/drawing/2014/main" val="481932988"/>
                    </a:ext>
                  </a:extLst>
                </a:gridCol>
                <a:gridCol w="1605906">
                  <a:extLst>
                    <a:ext uri="{9D8B030D-6E8A-4147-A177-3AD203B41FA5}">
                      <a16:colId xmlns:a16="http://schemas.microsoft.com/office/drawing/2014/main" val="585976003"/>
                    </a:ext>
                  </a:extLst>
                </a:gridCol>
                <a:gridCol w="648197">
                  <a:extLst>
                    <a:ext uri="{9D8B030D-6E8A-4147-A177-3AD203B41FA5}">
                      <a16:colId xmlns:a16="http://schemas.microsoft.com/office/drawing/2014/main" val="2869755677"/>
                    </a:ext>
                  </a:extLst>
                </a:gridCol>
                <a:gridCol w="777173">
                  <a:extLst>
                    <a:ext uri="{9D8B030D-6E8A-4147-A177-3AD203B41FA5}">
                      <a16:colId xmlns:a16="http://schemas.microsoft.com/office/drawing/2014/main" val="36601673"/>
                    </a:ext>
                  </a:extLst>
                </a:gridCol>
                <a:gridCol w="761919">
                  <a:extLst>
                    <a:ext uri="{9D8B030D-6E8A-4147-A177-3AD203B41FA5}">
                      <a16:colId xmlns:a16="http://schemas.microsoft.com/office/drawing/2014/main" val="791920450"/>
                    </a:ext>
                  </a:extLst>
                </a:gridCol>
                <a:gridCol w="761919">
                  <a:extLst>
                    <a:ext uri="{9D8B030D-6E8A-4147-A177-3AD203B41FA5}">
                      <a16:colId xmlns:a16="http://schemas.microsoft.com/office/drawing/2014/main" val="872043511"/>
                    </a:ext>
                  </a:extLst>
                </a:gridCol>
                <a:gridCol w="178574">
                  <a:extLst>
                    <a:ext uri="{9D8B030D-6E8A-4147-A177-3AD203B41FA5}">
                      <a16:colId xmlns:a16="http://schemas.microsoft.com/office/drawing/2014/main" val="2276030337"/>
                    </a:ext>
                  </a:extLst>
                </a:gridCol>
                <a:gridCol w="761919">
                  <a:extLst>
                    <a:ext uri="{9D8B030D-6E8A-4147-A177-3AD203B41FA5}">
                      <a16:colId xmlns:a16="http://schemas.microsoft.com/office/drawing/2014/main" val="1495708582"/>
                    </a:ext>
                  </a:extLst>
                </a:gridCol>
                <a:gridCol w="1095258">
                  <a:extLst>
                    <a:ext uri="{9D8B030D-6E8A-4147-A177-3AD203B41FA5}">
                      <a16:colId xmlns:a16="http://schemas.microsoft.com/office/drawing/2014/main" val="3794143954"/>
                    </a:ext>
                  </a:extLst>
                </a:gridCol>
                <a:gridCol w="761919">
                  <a:extLst>
                    <a:ext uri="{9D8B030D-6E8A-4147-A177-3AD203B41FA5}">
                      <a16:colId xmlns:a16="http://schemas.microsoft.com/office/drawing/2014/main" val="3521154381"/>
                    </a:ext>
                  </a:extLst>
                </a:gridCol>
                <a:gridCol w="1158750">
                  <a:extLst>
                    <a:ext uri="{9D8B030D-6E8A-4147-A177-3AD203B41FA5}">
                      <a16:colId xmlns:a16="http://schemas.microsoft.com/office/drawing/2014/main" val="850611088"/>
                    </a:ext>
                  </a:extLst>
                </a:gridCol>
              </a:tblGrid>
              <a:tr h="621620">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BIdder1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l" fontAlgn="b"/>
                      <a:r>
                        <a:rPr lang="en-US" sz="1600" u="none" strike="noStrike">
                          <a:effectLst/>
                        </a:rPr>
                        <a:t>No BIdder 1</a:t>
                      </a:r>
                      <a:endParaRPr lang="en-US" sz="16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9381601"/>
                  </a:ext>
                </a:extLst>
              </a:tr>
              <a:tr h="814043">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Clicks expected</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Bid per click</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Expected Income</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Clicks expected</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Bid per click</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Expected Income</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77487877"/>
                  </a:ext>
                </a:extLst>
              </a:tr>
              <a:tr h="310810">
                <a:tc>
                  <a:txBody>
                    <a:bodyPr/>
                    <a:lstStyle/>
                    <a:p>
                      <a:pPr algn="l" fontAlgn="b"/>
                      <a:r>
                        <a:rPr lang="en-US" sz="1600" u="none" strike="noStrike">
                          <a:effectLst/>
                        </a:rPr>
                        <a:t>Slot1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500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250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Slot1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500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200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43740690"/>
                  </a:ext>
                </a:extLst>
              </a:tr>
              <a:tr h="310810">
                <a:tc>
                  <a:txBody>
                    <a:bodyPr/>
                    <a:lstStyle/>
                    <a:p>
                      <a:pPr algn="l" fontAlgn="b"/>
                      <a:r>
                        <a:rPr lang="en-US" sz="1600" u="none" strike="noStrike">
                          <a:effectLst/>
                        </a:rPr>
                        <a:t>Slot2</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300</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0.4</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120</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Slot2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300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90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85261274"/>
                  </a:ext>
                </a:extLst>
              </a:tr>
              <a:tr h="310810">
                <a:tc>
                  <a:txBody>
                    <a:bodyPr/>
                    <a:lstStyle/>
                    <a:p>
                      <a:pPr algn="l" fontAlgn="b"/>
                      <a:r>
                        <a:rPr lang="en-US" sz="1600" u="none" strike="noStrike">
                          <a:effectLst/>
                        </a:rPr>
                        <a:t>Slot3</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100</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0.3</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30</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Slot3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93135192"/>
                  </a:ext>
                </a:extLst>
              </a:tr>
              <a:tr h="310810">
                <a:tc>
                  <a:txBody>
                    <a:bodyPr/>
                    <a:lstStyle/>
                    <a:p>
                      <a:pPr algn="l" fontAlgn="b"/>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0.2</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1842088"/>
                  </a:ext>
                </a:extLst>
              </a:tr>
              <a:tr h="310810">
                <a:tc>
                  <a:txBody>
                    <a:bodyPr/>
                    <a:lstStyle/>
                    <a:p>
                      <a:pPr algn="l" fontAlgn="b"/>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39240191"/>
                  </a:ext>
                </a:extLst>
              </a:tr>
              <a:tr h="310810">
                <a:tc>
                  <a:txBody>
                    <a:bodyPr/>
                    <a:lstStyle/>
                    <a:p>
                      <a:pPr algn="l" fontAlgn="b"/>
                      <a:endParaRPr lang="en-US" sz="1600" b="0" i="0" u="none" strike="noStrike" dirty="0">
                        <a:solidFill>
                          <a:srgbClr val="FF0000"/>
                        </a:solidFill>
                        <a:effectLst/>
                        <a:latin typeface="Calibri" panose="020F0502020204030204" pitchFamily="34" charset="0"/>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rgbClr val="FF0000"/>
                          </a:solidFill>
                          <a:effectLst/>
                          <a:latin typeface="Calibri" panose="020F0502020204030204" pitchFamily="34" charset="0"/>
                        </a:rPr>
                        <a:t>What do others get with Bidder 1</a:t>
                      </a:r>
                    </a:p>
                    <a:p>
                      <a:pPr algn="l" fontAlgn="b"/>
                      <a:endParaRPr lang="en-US" sz="1600" b="0"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150</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310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75938514"/>
                  </a:ext>
                </a:extLst>
              </a:tr>
              <a:tr h="310810">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28948900"/>
                  </a:ext>
                </a:extLst>
              </a:tr>
              <a:tr h="310810">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Player 1 should pay</a:t>
                      </a: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0.32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  160/500</a:t>
                      </a:r>
                    </a:p>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72112490"/>
                  </a:ext>
                </a:extLst>
              </a:tr>
            </a:tbl>
          </a:graphicData>
        </a:graphic>
      </p:graphicFrame>
      <mc:AlternateContent xmlns:mc="http://schemas.openxmlformats.org/markup-compatibility/2006">
        <mc:Choice xmlns:p14="http://schemas.microsoft.com/office/powerpoint/2010/main" Requires="p14">
          <p:contentPart p14:bwMode="auto" r:id="rId3">
            <p14:nvContentPartPr>
              <p14:cNvPr id="17" name="Ink 16">
                <a:extLst>
                  <a:ext uri="{FF2B5EF4-FFF2-40B4-BE49-F238E27FC236}">
                    <a16:creationId xmlns:a16="http://schemas.microsoft.com/office/drawing/2014/main" id="{B91BC890-F22C-FD5F-DE00-028BA513B622}"/>
                  </a:ext>
                </a:extLst>
              </p14:cNvPr>
              <p14:cNvContentPartPr/>
              <p14:nvPr/>
            </p14:nvContentPartPr>
            <p14:xfrm>
              <a:off x="1605257" y="1530787"/>
              <a:ext cx="360" cy="360"/>
            </p14:xfrm>
          </p:contentPart>
        </mc:Choice>
        <mc:Fallback>
          <p:pic>
            <p:nvPicPr>
              <p:cNvPr id="17" name="Ink 16">
                <a:extLst>
                  <a:ext uri="{FF2B5EF4-FFF2-40B4-BE49-F238E27FC236}">
                    <a16:creationId xmlns:a16="http://schemas.microsoft.com/office/drawing/2014/main" id="{B91BC890-F22C-FD5F-DE00-028BA513B622}"/>
                  </a:ext>
                </a:extLst>
              </p:cNvPr>
              <p:cNvPicPr/>
              <p:nvPr/>
            </p:nvPicPr>
            <p:blipFill>
              <a:blip r:embed="rId4"/>
              <a:stretch>
                <a:fillRect/>
              </a:stretch>
            </p:blipFill>
            <p:spPr>
              <a:xfrm>
                <a:off x="1596257" y="1522147"/>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3" name="Ink 22">
                <a:extLst>
                  <a:ext uri="{FF2B5EF4-FFF2-40B4-BE49-F238E27FC236}">
                    <a16:creationId xmlns:a16="http://schemas.microsoft.com/office/drawing/2014/main" id="{891979BA-6934-E16C-833F-7A7B2576EE38}"/>
                  </a:ext>
                </a:extLst>
              </p14:cNvPr>
              <p14:cNvContentPartPr/>
              <p14:nvPr/>
            </p14:nvContentPartPr>
            <p14:xfrm>
              <a:off x="9595817" y="122777"/>
              <a:ext cx="1909440" cy="1097280"/>
            </p14:xfrm>
          </p:contentPart>
        </mc:Choice>
        <mc:Fallback>
          <p:pic>
            <p:nvPicPr>
              <p:cNvPr id="23" name="Ink 22">
                <a:extLst>
                  <a:ext uri="{FF2B5EF4-FFF2-40B4-BE49-F238E27FC236}">
                    <a16:creationId xmlns:a16="http://schemas.microsoft.com/office/drawing/2014/main" id="{891979BA-6934-E16C-833F-7A7B2576EE38}"/>
                  </a:ext>
                </a:extLst>
              </p:cNvPr>
              <p:cNvPicPr/>
              <p:nvPr/>
            </p:nvPicPr>
            <p:blipFill>
              <a:blip r:embed="rId6"/>
              <a:stretch>
                <a:fillRect/>
              </a:stretch>
            </p:blipFill>
            <p:spPr>
              <a:xfrm>
                <a:off x="9586817" y="113777"/>
                <a:ext cx="1927080" cy="11149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4" name="Ink 23">
                <a:extLst>
                  <a:ext uri="{FF2B5EF4-FFF2-40B4-BE49-F238E27FC236}">
                    <a16:creationId xmlns:a16="http://schemas.microsoft.com/office/drawing/2014/main" id="{42C85023-4B2D-C1DD-D2A3-7D95A459A31E}"/>
                  </a:ext>
                </a:extLst>
              </p14:cNvPr>
              <p14:cNvContentPartPr/>
              <p14:nvPr/>
            </p14:nvContentPartPr>
            <p14:xfrm>
              <a:off x="10377017" y="2075417"/>
              <a:ext cx="1341720" cy="1124280"/>
            </p14:xfrm>
          </p:contentPart>
        </mc:Choice>
        <mc:Fallback>
          <p:pic>
            <p:nvPicPr>
              <p:cNvPr id="24" name="Ink 23">
                <a:extLst>
                  <a:ext uri="{FF2B5EF4-FFF2-40B4-BE49-F238E27FC236}">
                    <a16:creationId xmlns:a16="http://schemas.microsoft.com/office/drawing/2014/main" id="{42C85023-4B2D-C1DD-D2A3-7D95A459A31E}"/>
                  </a:ext>
                </a:extLst>
              </p:cNvPr>
              <p:cNvPicPr/>
              <p:nvPr/>
            </p:nvPicPr>
            <p:blipFill>
              <a:blip r:embed="rId8"/>
              <a:stretch>
                <a:fillRect/>
              </a:stretch>
            </p:blipFill>
            <p:spPr>
              <a:xfrm>
                <a:off x="10368377" y="2066777"/>
                <a:ext cx="1359360" cy="11419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5" name="Ink 24">
                <a:extLst>
                  <a:ext uri="{FF2B5EF4-FFF2-40B4-BE49-F238E27FC236}">
                    <a16:creationId xmlns:a16="http://schemas.microsoft.com/office/drawing/2014/main" id="{419876DF-AC85-E111-B98A-DF49DA275706}"/>
                  </a:ext>
                </a:extLst>
              </p14:cNvPr>
              <p14:cNvContentPartPr/>
              <p14:nvPr/>
            </p14:nvContentPartPr>
            <p14:xfrm>
              <a:off x="10452257" y="3728897"/>
              <a:ext cx="1191600" cy="899280"/>
            </p14:xfrm>
          </p:contentPart>
        </mc:Choice>
        <mc:Fallback>
          <p:pic>
            <p:nvPicPr>
              <p:cNvPr id="25" name="Ink 24">
                <a:extLst>
                  <a:ext uri="{FF2B5EF4-FFF2-40B4-BE49-F238E27FC236}">
                    <a16:creationId xmlns:a16="http://schemas.microsoft.com/office/drawing/2014/main" id="{419876DF-AC85-E111-B98A-DF49DA275706}"/>
                  </a:ext>
                </a:extLst>
              </p:cNvPr>
              <p:cNvPicPr/>
              <p:nvPr/>
            </p:nvPicPr>
            <p:blipFill>
              <a:blip r:embed="rId10"/>
              <a:stretch>
                <a:fillRect/>
              </a:stretch>
            </p:blipFill>
            <p:spPr>
              <a:xfrm>
                <a:off x="10443257" y="3720257"/>
                <a:ext cx="1209240" cy="916920"/>
              </a:xfrm>
              <a:prstGeom prst="rect">
                <a:avLst/>
              </a:prstGeom>
            </p:spPr>
          </p:pic>
        </mc:Fallback>
      </mc:AlternateContent>
      <p:grpSp>
        <p:nvGrpSpPr>
          <p:cNvPr id="29" name="Group 28">
            <a:extLst>
              <a:ext uri="{FF2B5EF4-FFF2-40B4-BE49-F238E27FC236}">
                <a16:creationId xmlns:a16="http://schemas.microsoft.com/office/drawing/2014/main" id="{4CD56367-C4EA-B1D4-0A8E-07A3F3FB0CA0}"/>
              </a:ext>
            </a:extLst>
          </p:cNvPr>
          <p:cNvGrpSpPr/>
          <p:nvPr/>
        </p:nvGrpSpPr>
        <p:grpSpPr>
          <a:xfrm>
            <a:off x="9955097" y="627137"/>
            <a:ext cx="1333800" cy="263160"/>
            <a:chOff x="9955097" y="627137"/>
            <a:chExt cx="1333800" cy="263160"/>
          </a:xfrm>
        </p:grpSpPr>
        <mc:AlternateContent xmlns:mc="http://schemas.openxmlformats.org/markup-compatibility/2006">
          <mc:Choice xmlns:p14="http://schemas.microsoft.com/office/powerpoint/2010/main" Requires="p14">
            <p:contentPart p14:bwMode="auto" r:id="rId11">
              <p14:nvContentPartPr>
                <p14:cNvPr id="26" name="Ink 25">
                  <a:extLst>
                    <a:ext uri="{FF2B5EF4-FFF2-40B4-BE49-F238E27FC236}">
                      <a16:creationId xmlns:a16="http://schemas.microsoft.com/office/drawing/2014/main" id="{682CD72F-E9E9-3A6F-6DD9-738076972377}"/>
                    </a:ext>
                  </a:extLst>
                </p14:cNvPr>
                <p14:cNvContentPartPr/>
                <p14:nvPr/>
              </p14:nvContentPartPr>
              <p14:xfrm>
                <a:off x="9955097" y="658817"/>
                <a:ext cx="326880" cy="231480"/>
              </p14:xfrm>
            </p:contentPart>
          </mc:Choice>
          <mc:Fallback>
            <p:pic>
              <p:nvPicPr>
                <p:cNvPr id="26" name="Ink 25">
                  <a:extLst>
                    <a:ext uri="{FF2B5EF4-FFF2-40B4-BE49-F238E27FC236}">
                      <a16:creationId xmlns:a16="http://schemas.microsoft.com/office/drawing/2014/main" id="{682CD72F-E9E9-3A6F-6DD9-738076972377}"/>
                    </a:ext>
                  </a:extLst>
                </p:cNvPr>
                <p:cNvPicPr/>
                <p:nvPr/>
              </p:nvPicPr>
              <p:blipFill>
                <a:blip r:embed="rId12"/>
                <a:stretch>
                  <a:fillRect/>
                </a:stretch>
              </p:blipFill>
              <p:spPr>
                <a:xfrm>
                  <a:off x="9946097" y="649817"/>
                  <a:ext cx="34452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7" name="Ink 26">
                  <a:extLst>
                    <a:ext uri="{FF2B5EF4-FFF2-40B4-BE49-F238E27FC236}">
                      <a16:creationId xmlns:a16="http://schemas.microsoft.com/office/drawing/2014/main" id="{21CC4935-E451-F716-D8D0-B5074FCF625E}"/>
                    </a:ext>
                  </a:extLst>
                </p14:cNvPr>
                <p14:cNvContentPartPr/>
                <p14:nvPr/>
              </p14:nvContentPartPr>
              <p14:xfrm>
                <a:off x="10290617" y="627137"/>
                <a:ext cx="463320" cy="204480"/>
              </p14:xfrm>
            </p:contentPart>
          </mc:Choice>
          <mc:Fallback>
            <p:pic>
              <p:nvPicPr>
                <p:cNvPr id="27" name="Ink 26">
                  <a:extLst>
                    <a:ext uri="{FF2B5EF4-FFF2-40B4-BE49-F238E27FC236}">
                      <a16:creationId xmlns:a16="http://schemas.microsoft.com/office/drawing/2014/main" id="{21CC4935-E451-F716-D8D0-B5074FCF625E}"/>
                    </a:ext>
                  </a:extLst>
                </p:cNvPr>
                <p:cNvPicPr/>
                <p:nvPr/>
              </p:nvPicPr>
              <p:blipFill>
                <a:blip r:embed="rId14"/>
                <a:stretch>
                  <a:fillRect/>
                </a:stretch>
              </p:blipFill>
              <p:spPr>
                <a:xfrm>
                  <a:off x="10281977" y="618497"/>
                  <a:ext cx="48096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8" name="Ink 27">
                  <a:extLst>
                    <a:ext uri="{FF2B5EF4-FFF2-40B4-BE49-F238E27FC236}">
                      <a16:creationId xmlns:a16="http://schemas.microsoft.com/office/drawing/2014/main" id="{5C9F775A-2BDA-8984-39A2-10885B427323}"/>
                    </a:ext>
                  </a:extLst>
                </p14:cNvPr>
                <p14:cNvContentPartPr/>
                <p14:nvPr/>
              </p14:nvContentPartPr>
              <p14:xfrm>
                <a:off x="10869497" y="677537"/>
                <a:ext cx="419400" cy="165240"/>
              </p14:xfrm>
            </p:contentPart>
          </mc:Choice>
          <mc:Fallback>
            <p:pic>
              <p:nvPicPr>
                <p:cNvPr id="28" name="Ink 27">
                  <a:extLst>
                    <a:ext uri="{FF2B5EF4-FFF2-40B4-BE49-F238E27FC236}">
                      <a16:creationId xmlns:a16="http://schemas.microsoft.com/office/drawing/2014/main" id="{5C9F775A-2BDA-8984-39A2-10885B427323}"/>
                    </a:ext>
                  </a:extLst>
                </p:cNvPr>
                <p:cNvPicPr/>
                <p:nvPr/>
              </p:nvPicPr>
              <p:blipFill>
                <a:blip r:embed="rId16"/>
                <a:stretch>
                  <a:fillRect/>
                </a:stretch>
              </p:blipFill>
              <p:spPr>
                <a:xfrm>
                  <a:off x="10860857" y="668897"/>
                  <a:ext cx="437040" cy="182880"/>
                </a:xfrm>
                <a:prstGeom prst="rect">
                  <a:avLst/>
                </a:prstGeom>
              </p:spPr>
            </p:pic>
          </mc:Fallback>
        </mc:AlternateContent>
      </p:grpSp>
      <p:grpSp>
        <p:nvGrpSpPr>
          <p:cNvPr id="40" name="Group 39">
            <a:extLst>
              <a:ext uri="{FF2B5EF4-FFF2-40B4-BE49-F238E27FC236}">
                <a16:creationId xmlns:a16="http://schemas.microsoft.com/office/drawing/2014/main" id="{98A4A2BC-0373-7559-FC0B-31D36D3F01AF}"/>
              </a:ext>
            </a:extLst>
          </p:cNvPr>
          <p:cNvGrpSpPr/>
          <p:nvPr/>
        </p:nvGrpSpPr>
        <p:grpSpPr>
          <a:xfrm>
            <a:off x="10632617" y="2577257"/>
            <a:ext cx="778320" cy="435600"/>
            <a:chOff x="10632617" y="2577257"/>
            <a:chExt cx="778320" cy="435600"/>
          </a:xfrm>
        </p:grpSpPr>
        <mc:AlternateContent xmlns:mc="http://schemas.openxmlformats.org/markup-compatibility/2006">
          <mc:Choice xmlns:p14="http://schemas.microsoft.com/office/powerpoint/2010/main" Requires="p14">
            <p:contentPart p14:bwMode="auto" r:id="rId17">
              <p14:nvContentPartPr>
                <p14:cNvPr id="30" name="Ink 29">
                  <a:extLst>
                    <a:ext uri="{FF2B5EF4-FFF2-40B4-BE49-F238E27FC236}">
                      <a16:creationId xmlns:a16="http://schemas.microsoft.com/office/drawing/2014/main" id="{3DE187F1-4963-63EA-64A9-2661D1132557}"/>
                    </a:ext>
                  </a:extLst>
                </p14:cNvPr>
                <p14:cNvContentPartPr/>
                <p14:nvPr/>
              </p14:nvContentPartPr>
              <p14:xfrm>
                <a:off x="10650617" y="2630537"/>
                <a:ext cx="197640" cy="382320"/>
              </p14:xfrm>
            </p:contentPart>
          </mc:Choice>
          <mc:Fallback>
            <p:pic>
              <p:nvPicPr>
                <p:cNvPr id="30" name="Ink 29">
                  <a:extLst>
                    <a:ext uri="{FF2B5EF4-FFF2-40B4-BE49-F238E27FC236}">
                      <a16:creationId xmlns:a16="http://schemas.microsoft.com/office/drawing/2014/main" id="{3DE187F1-4963-63EA-64A9-2661D1132557}"/>
                    </a:ext>
                  </a:extLst>
                </p:cNvPr>
                <p:cNvPicPr/>
                <p:nvPr/>
              </p:nvPicPr>
              <p:blipFill>
                <a:blip r:embed="rId18"/>
                <a:stretch>
                  <a:fillRect/>
                </a:stretch>
              </p:blipFill>
              <p:spPr>
                <a:xfrm>
                  <a:off x="10641977" y="2621897"/>
                  <a:ext cx="215280" cy="3999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31" name="Ink 30">
                  <a:extLst>
                    <a:ext uri="{FF2B5EF4-FFF2-40B4-BE49-F238E27FC236}">
                      <a16:creationId xmlns:a16="http://schemas.microsoft.com/office/drawing/2014/main" id="{7DC4CE72-EA6D-4210-C5AB-119D007561C0}"/>
                    </a:ext>
                  </a:extLst>
                </p14:cNvPr>
                <p14:cNvContentPartPr/>
                <p14:nvPr/>
              </p14:nvContentPartPr>
              <p14:xfrm>
                <a:off x="10632617" y="2577257"/>
                <a:ext cx="149400" cy="70200"/>
              </p14:xfrm>
            </p:contentPart>
          </mc:Choice>
          <mc:Fallback>
            <p:pic>
              <p:nvPicPr>
                <p:cNvPr id="31" name="Ink 30">
                  <a:extLst>
                    <a:ext uri="{FF2B5EF4-FFF2-40B4-BE49-F238E27FC236}">
                      <a16:creationId xmlns:a16="http://schemas.microsoft.com/office/drawing/2014/main" id="{7DC4CE72-EA6D-4210-C5AB-119D007561C0}"/>
                    </a:ext>
                  </a:extLst>
                </p:cNvPr>
                <p:cNvPicPr/>
                <p:nvPr/>
              </p:nvPicPr>
              <p:blipFill>
                <a:blip r:embed="rId20"/>
                <a:stretch>
                  <a:fillRect/>
                </a:stretch>
              </p:blipFill>
              <p:spPr>
                <a:xfrm>
                  <a:off x="10623617" y="2568617"/>
                  <a:ext cx="16704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32" name="Ink 31">
                  <a:extLst>
                    <a:ext uri="{FF2B5EF4-FFF2-40B4-BE49-F238E27FC236}">
                      <a16:creationId xmlns:a16="http://schemas.microsoft.com/office/drawing/2014/main" id="{819D9BC4-59FC-0577-38E1-FC0144B8BB55}"/>
                    </a:ext>
                  </a:extLst>
                </p14:cNvPr>
                <p14:cNvContentPartPr/>
                <p14:nvPr/>
              </p14:nvContentPartPr>
              <p14:xfrm>
                <a:off x="10865177" y="2615777"/>
                <a:ext cx="131400" cy="327600"/>
              </p14:xfrm>
            </p:contentPart>
          </mc:Choice>
          <mc:Fallback>
            <p:pic>
              <p:nvPicPr>
                <p:cNvPr id="32" name="Ink 31">
                  <a:extLst>
                    <a:ext uri="{FF2B5EF4-FFF2-40B4-BE49-F238E27FC236}">
                      <a16:creationId xmlns:a16="http://schemas.microsoft.com/office/drawing/2014/main" id="{819D9BC4-59FC-0577-38E1-FC0144B8BB55}"/>
                    </a:ext>
                  </a:extLst>
                </p:cNvPr>
                <p:cNvPicPr/>
                <p:nvPr/>
              </p:nvPicPr>
              <p:blipFill>
                <a:blip r:embed="rId22"/>
                <a:stretch>
                  <a:fillRect/>
                </a:stretch>
              </p:blipFill>
              <p:spPr>
                <a:xfrm>
                  <a:off x="10856177" y="2606777"/>
                  <a:ext cx="149040" cy="3452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33" name="Ink 32">
                  <a:extLst>
                    <a:ext uri="{FF2B5EF4-FFF2-40B4-BE49-F238E27FC236}">
                      <a16:creationId xmlns:a16="http://schemas.microsoft.com/office/drawing/2014/main" id="{B2AA45D6-190D-19CA-98D0-28EE098E2D46}"/>
                    </a:ext>
                  </a:extLst>
                </p14:cNvPr>
                <p14:cNvContentPartPr/>
                <p14:nvPr/>
              </p14:nvContentPartPr>
              <p14:xfrm>
                <a:off x="11013137" y="2686337"/>
                <a:ext cx="397800" cy="197640"/>
              </p14:xfrm>
            </p:contentPart>
          </mc:Choice>
          <mc:Fallback>
            <p:pic>
              <p:nvPicPr>
                <p:cNvPr id="33" name="Ink 32">
                  <a:extLst>
                    <a:ext uri="{FF2B5EF4-FFF2-40B4-BE49-F238E27FC236}">
                      <a16:creationId xmlns:a16="http://schemas.microsoft.com/office/drawing/2014/main" id="{B2AA45D6-190D-19CA-98D0-28EE098E2D46}"/>
                    </a:ext>
                  </a:extLst>
                </p:cNvPr>
                <p:cNvPicPr/>
                <p:nvPr/>
              </p:nvPicPr>
              <p:blipFill>
                <a:blip r:embed="rId24"/>
                <a:stretch>
                  <a:fillRect/>
                </a:stretch>
              </p:blipFill>
              <p:spPr>
                <a:xfrm>
                  <a:off x="11004497" y="2677697"/>
                  <a:ext cx="41544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35" name="Ink 34">
                  <a:extLst>
                    <a:ext uri="{FF2B5EF4-FFF2-40B4-BE49-F238E27FC236}">
                      <a16:creationId xmlns:a16="http://schemas.microsoft.com/office/drawing/2014/main" id="{58129A59-ED0C-D7EE-A477-DCDB0538053E}"/>
                    </a:ext>
                  </a:extLst>
                </p14:cNvPr>
                <p14:cNvContentPartPr/>
                <p14:nvPr/>
              </p14:nvContentPartPr>
              <p14:xfrm>
                <a:off x="11004857" y="2679497"/>
                <a:ext cx="51840" cy="180360"/>
              </p14:xfrm>
            </p:contentPart>
          </mc:Choice>
          <mc:Fallback>
            <p:pic>
              <p:nvPicPr>
                <p:cNvPr id="35" name="Ink 34">
                  <a:extLst>
                    <a:ext uri="{FF2B5EF4-FFF2-40B4-BE49-F238E27FC236}">
                      <a16:creationId xmlns:a16="http://schemas.microsoft.com/office/drawing/2014/main" id="{58129A59-ED0C-D7EE-A477-DCDB0538053E}"/>
                    </a:ext>
                  </a:extLst>
                </p:cNvPr>
                <p:cNvPicPr/>
                <p:nvPr/>
              </p:nvPicPr>
              <p:blipFill>
                <a:blip r:embed="rId26"/>
                <a:stretch>
                  <a:fillRect/>
                </a:stretch>
              </p:blipFill>
              <p:spPr>
                <a:xfrm>
                  <a:off x="10995857" y="2670497"/>
                  <a:ext cx="69480" cy="198000"/>
                </a:xfrm>
                <a:prstGeom prst="rect">
                  <a:avLst/>
                </a:prstGeom>
              </p:spPr>
            </p:pic>
          </mc:Fallback>
        </mc:AlternateContent>
      </p:grpSp>
      <p:grpSp>
        <p:nvGrpSpPr>
          <p:cNvPr id="39" name="Group 38">
            <a:extLst>
              <a:ext uri="{FF2B5EF4-FFF2-40B4-BE49-F238E27FC236}">
                <a16:creationId xmlns:a16="http://schemas.microsoft.com/office/drawing/2014/main" id="{E945A693-03DC-DD25-E092-79DDCFFAF2E6}"/>
              </a:ext>
            </a:extLst>
          </p:cNvPr>
          <p:cNvGrpSpPr/>
          <p:nvPr/>
        </p:nvGrpSpPr>
        <p:grpSpPr>
          <a:xfrm>
            <a:off x="10887857" y="3933737"/>
            <a:ext cx="543960" cy="342000"/>
            <a:chOff x="10887857" y="3933737"/>
            <a:chExt cx="543960" cy="342000"/>
          </a:xfrm>
        </p:grpSpPr>
        <mc:AlternateContent xmlns:mc="http://schemas.openxmlformats.org/markup-compatibility/2006">
          <mc:Choice xmlns:p14="http://schemas.microsoft.com/office/powerpoint/2010/main" Requires="p14">
            <p:contentPart p14:bwMode="auto" r:id="rId27">
              <p14:nvContentPartPr>
                <p14:cNvPr id="36" name="Ink 35">
                  <a:extLst>
                    <a:ext uri="{FF2B5EF4-FFF2-40B4-BE49-F238E27FC236}">
                      <a16:creationId xmlns:a16="http://schemas.microsoft.com/office/drawing/2014/main" id="{84E050F8-5939-7C34-1F0E-B6351D875AD2}"/>
                    </a:ext>
                  </a:extLst>
                </p14:cNvPr>
                <p14:cNvContentPartPr/>
                <p14:nvPr/>
              </p14:nvContentPartPr>
              <p14:xfrm>
                <a:off x="10887857" y="3933737"/>
                <a:ext cx="16920" cy="295560"/>
              </p14:xfrm>
            </p:contentPart>
          </mc:Choice>
          <mc:Fallback>
            <p:pic>
              <p:nvPicPr>
                <p:cNvPr id="36" name="Ink 35">
                  <a:extLst>
                    <a:ext uri="{FF2B5EF4-FFF2-40B4-BE49-F238E27FC236}">
                      <a16:creationId xmlns:a16="http://schemas.microsoft.com/office/drawing/2014/main" id="{84E050F8-5939-7C34-1F0E-B6351D875AD2}"/>
                    </a:ext>
                  </a:extLst>
                </p:cNvPr>
                <p:cNvPicPr/>
                <p:nvPr/>
              </p:nvPicPr>
              <p:blipFill>
                <a:blip r:embed="rId28"/>
                <a:stretch>
                  <a:fillRect/>
                </a:stretch>
              </p:blipFill>
              <p:spPr>
                <a:xfrm>
                  <a:off x="10878857" y="3924737"/>
                  <a:ext cx="3456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7" name="Ink 36">
                  <a:extLst>
                    <a:ext uri="{FF2B5EF4-FFF2-40B4-BE49-F238E27FC236}">
                      <a16:creationId xmlns:a16="http://schemas.microsoft.com/office/drawing/2014/main" id="{C996014B-A1CF-54F4-E357-B1A412D8AAE2}"/>
                    </a:ext>
                  </a:extLst>
                </p14:cNvPr>
                <p14:cNvContentPartPr/>
                <p14:nvPr/>
              </p14:nvContentPartPr>
              <p14:xfrm>
                <a:off x="11101697" y="3996737"/>
                <a:ext cx="105480" cy="279000"/>
              </p14:xfrm>
            </p:contentPart>
          </mc:Choice>
          <mc:Fallback>
            <p:pic>
              <p:nvPicPr>
                <p:cNvPr id="37" name="Ink 36">
                  <a:extLst>
                    <a:ext uri="{FF2B5EF4-FFF2-40B4-BE49-F238E27FC236}">
                      <a16:creationId xmlns:a16="http://schemas.microsoft.com/office/drawing/2014/main" id="{C996014B-A1CF-54F4-E357-B1A412D8AAE2}"/>
                    </a:ext>
                  </a:extLst>
                </p:cNvPr>
                <p:cNvPicPr/>
                <p:nvPr/>
              </p:nvPicPr>
              <p:blipFill>
                <a:blip r:embed="rId30"/>
                <a:stretch>
                  <a:fillRect/>
                </a:stretch>
              </p:blipFill>
              <p:spPr>
                <a:xfrm>
                  <a:off x="11093057" y="3987737"/>
                  <a:ext cx="12312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8" name="Ink 37">
                  <a:extLst>
                    <a:ext uri="{FF2B5EF4-FFF2-40B4-BE49-F238E27FC236}">
                      <a16:creationId xmlns:a16="http://schemas.microsoft.com/office/drawing/2014/main" id="{73EE0177-5A25-2677-AFED-280A21176F07}"/>
                    </a:ext>
                  </a:extLst>
                </p14:cNvPr>
                <p14:cNvContentPartPr/>
                <p14:nvPr/>
              </p14:nvContentPartPr>
              <p14:xfrm>
                <a:off x="11279537" y="3942737"/>
                <a:ext cx="152280" cy="264600"/>
              </p14:xfrm>
            </p:contentPart>
          </mc:Choice>
          <mc:Fallback>
            <p:pic>
              <p:nvPicPr>
                <p:cNvPr id="38" name="Ink 37">
                  <a:extLst>
                    <a:ext uri="{FF2B5EF4-FFF2-40B4-BE49-F238E27FC236}">
                      <a16:creationId xmlns:a16="http://schemas.microsoft.com/office/drawing/2014/main" id="{73EE0177-5A25-2677-AFED-280A21176F07}"/>
                    </a:ext>
                  </a:extLst>
                </p:cNvPr>
                <p:cNvPicPr/>
                <p:nvPr/>
              </p:nvPicPr>
              <p:blipFill>
                <a:blip r:embed="rId32"/>
                <a:stretch>
                  <a:fillRect/>
                </a:stretch>
              </p:blipFill>
              <p:spPr>
                <a:xfrm>
                  <a:off x="11270897" y="3934097"/>
                  <a:ext cx="169920" cy="282240"/>
                </a:xfrm>
                <a:prstGeom prst="rect">
                  <a:avLst/>
                </a:prstGeom>
              </p:spPr>
            </p:pic>
          </mc:Fallback>
        </mc:AlternateContent>
      </p:grpSp>
    </p:spTree>
    <p:extLst>
      <p:ext uri="{BB962C8B-B14F-4D97-AF65-F5344CB8AC3E}">
        <p14:creationId xmlns:p14="http://schemas.microsoft.com/office/powerpoint/2010/main" val="2927264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8D1DD-0B69-4A70-8E71-4342D78EC3BC}"/>
              </a:ext>
            </a:extLst>
          </p:cNvPr>
          <p:cNvSpPr>
            <a:spLocks noGrp="1"/>
          </p:cNvSpPr>
          <p:nvPr>
            <p:ph type="title"/>
          </p:nvPr>
        </p:nvSpPr>
        <p:spPr>
          <a:xfrm>
            <a:off x="520995" y="78046"/>
            <a:ext cx="10832805" cy="815089"/>
          </a:xfrm>
        </p:spPr>
        <p:txBody>
          <a:bodyPr/>
          <a:lstStyle/>
          <a:p>
            <a:r>
              <a:rPr lang="en-US"/>
              <a:t>This problem is the same idea.</a:t>
            </a:r>
          </a:p>
        </p:txBody>
      </p:sp>
      <p:sp>
        <p:nvSpPr>
          <p:cNvPr id="3" name="Content Placeholder 2">
            <a:extLst>
              <a:ext uri="{FF2B5EF4-FFF2-40B4-BE49-F238E27FC236}">
                <a16:creationId xmlns:a16="http://schemas.microsoft.com/office/drawing/2014/main" id="{EFB7674E-E6F9-456F-B1A2-2266E847B642}"/>
              </a:ext>
            </a:extLst>
          </p:cNvPr>
          <p:cNvSpPr>
            <a:spLocks noGrp="1"/>
          </p:cNvSpPr>
          <p:nvPr>
            <p:ph idx="1"/>
          </p:nvPr>
        </p:nvSpPr>
        <p:spPr>
          <a:xfrm>
            <a:off x="669851" y="956930"/>
            <a:ext cx="10683949" cy="5220033"/>
          </a:xfrm>
        </p:spPr>
        <p:txBody>
          <a:bodyPr/>
          <a:lstStyle/>
          <a:p>
            <a:r>
              <a:rPr lang="en-US"/>
              <a:t>Slots for advertising (top slot is most valuable).  4 biddes Pay per click.</a:t>
            </a:r>
          </a:p>
          <a:p>
            <a:endParaRPr lang="en-US"/>
          </a:p>
          <a:p>
            <a:endParaRPr lang="en-US"/>
          </a:p>
        </p:txBody>
      </p:sp>
      <p:graphicFrame>
        <p:nvGraphicFramePr>
          <p:cNvPr id="5" name="Table 4">
            <a:extLst>
              <a:ext uri="{FF2B5EF4-FFF2-40B4-BE49-F238E27FC236}">
                <a16:creationId xmlns:a16="http://schemas.microsoft.com/office/drawing/2014/main" id="{5B6363A4-6008-48B5-B686-44EA75567178}"/>
              </a:ext>
            </a:extLst>
          </p:cNvPr>
          <p:cNvGraphicFramePr>
            <a:graphicFrameLocks noGrp="1"/>
          </p:cNvGraphicFramePr>
          <p:nvPr>
            <p:extLst>
              <p:ext uri="{D42A27DB-BD31-4B8C-83A1-F6EECF244321}">
                <p14:modId xmlns:p14="http://schemas.microsoft.com/office/powerpoint/2010/main" val="3270259162"/>
              </p:ext>
            </p:extLst>
          </p:nvPr>
        </p:nvGraphicFramePr>
        <p:xfrm>
          <a:off x="604283" y="1592559"/>
          <a:ext cx="9087465" cy="4709615"/>
        </p:xfrm>
        <a:graphic>
          <a:graphicData uri="http://schemas.openxmlformats.org/drawingml/2006/table">
            <a:tbl>
              <a:tblPr>
                <a:tableStyleId>{5C22544A-7EE6-4342-B048-85BDC9FD1C3A}</a:tableStyleId>
              </a:tblPr>
              <a:tblGrid>
                <a:gridCol w="680208">
                  <a:extLst>
                    <a:ext uri="{9D8B030D-6E8A-4147-A177-3AD203B41FA5}">
                      <a16:colId xmlns:a16="http://schemas.microsoft.com/office/drawing/2014/main" val="481932988"/>
                    </a:ext>
                  </a:extLst>
                </a:gridCol>
                <a:gridCol w="1501629">
                  <a:extLst>
                    <a:ext uri="{9D8B030D-6E8A-4147-A177-3AD203B41FA5}">
                      <a16:colId xmlns:a16="http://schemas.microsoft.com/office/drawing/2014/main" val="585976003"/>
                    </a:ext>
                  </a:extLst>
                </a:gridCol>
                <a:gridCol w="945908">
                  <a:extLst>
                    <a:ext uri="{9D8B030D-6E8A-4147-A177-3AD203B41FA5}">
                      <a16:colId xmlns:a16="http://schemas.microsoft.com/office/drawing/2014/main" val="2869755677"/>
                    </a:ext>
                  </a:extLst>
                </a:gridCol>
                <a:gridCol w="479462">
                  <a:extLst>
                    <a:ext uri="{9D8B030D-6E8A-4147-A177-3AD203B41FA5}">
                      <a16:colId xmlns:a16="http://schemas.microsoft.com/office/drawing/2014/main" val="36601673"/>
                    </a:ext>
                  </a:extLst>
                </a:gridCol>
                <a:gridCol w="761919">
                  <a:extLst>
                    <a:ext uri="{9D8B030D-6E8A-4147-A177-3AD203B41FA5}">
                      <a16:colId xmlns:a16="http://schemas.microsoft.com/office/drawing/2014/main" val="791920450"/>
                    </a:ext>
                  </a:extLst>
                </a:gridCol>
                <a:gridCol w="761919">
                  <a:extLst>
                    <a:ext uri="{9D8B030D-6E8A-4147-A177-3AD203B41FA5}">
                      <a16:colId xmlns:a16="http://schemas.microsoft.com/office/drawing/2014/main" val="872043511"/>
                    </a:ext>
                  </a:extLst>
                </a:gridCol>
                <a:gridCol w="178574">
                  <a:extLst>
                    <a:ext uri="{9D8B030D-6E8A-4147-A177-3AD203B41FA5}">
                      <a16:colId xmlns:a16="http://schemas.microsoft.com/office/drawing/2014/main" val="2276030337"/>
                    </a:ext>
                  </a:extLst>
                </a:gridCol>
                <a:gridCol w="761919">
                  <a:extLst>
                    <a:ext uri="{9D8B030D-6E8A-4147-A177-3AD203B41FA5}">
                      <a16:colId xmlns:a16="http://schemas.microsoft.com/office/drawing/2014/main" val="1495708582"/>
                    </a:ext>
                  </a:extLst>
                </a:gridCol>
                <a:gridCol w="1095258">
                  <a:extLst>
                    <a:ext uri="{9D8B030D-6E8A-4147-A177-3AD203B41FA5}">
                      <a16:colId xmlns:a16="http://schemas.microsoft.com/office/drawing/2014/main" val="3794143954"/>
                    </a:ext>
                  </a:extLst>
                </a:gridCol>
                <a:gridCol w="681805">
                  <a:extLst>
                    <a:ext uri="{9D8B030D-6E8A-4147-A177-3AD203B41FA5}">
                      <a16:colId xmlns:a16="http://schemas.microsoft.com/office/drawing/2014/main" val="3521154381"/>
                    </a:ext>
                  </a:extLst>
                </a:gridCol>
                <a:gridCol w="1238864">
                  <a:extLst>
                    <a:ext uri="{9D8B030D-6E8A-4147-A177-3AD203B41FA5}">
                      <a16:colId xmlns:a16="http://schemas.microsoft.com/office/drawing/2014/main" val="850611088"/>
                    </a:ext>
                  </a:extLst>
                </a:gridCol>
              </a:tblGrid>
              <a:tr h="621620">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BIdder2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l" fontAlgn="b"/>
                      <a:r>
                        <a:rPr lang="en-US" sz="1600" u="none" strike="noStrike">
                          <a:effectLst/>
                        </a:rPr>
                        <a:t>No BIdder 2</a:t>
                      </a:r>
                      <a:endParaRPr lang="en-US" sz="16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9381601"/>
                  </a:ext>
                </a:extLst>
              </a:tr>
              <a:tr h="814043">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Clicks expected</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Bid per click</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Expected Income</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Clicks expected</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Bid per click</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Expected Income</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77487877"/>
                  </a:ext>
                </a:extLst>
              </a:tr>
              <a:tr h="310810">
                <a:tc>
                  <a:txBody>
                    <a:bodyPr/>
                    <a:lstStyle/>
                    <a:p>
                      <a:pPr algn="l" fontAlgn="b"/>
                      <a:r>
                        <a:rPr lang="en-US" sz="1600" u="none" strike="noStrike">
                          <a:effectLst/>
                        </a:rPr>
                        <a:t>Slot1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500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250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Slot1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500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250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43740690"/>
                  </a:ext>
                </a:extLst>
              </a:tr>
              <a:tr h="310810">
                <a:tc>
                  <a:txBody>
                    <a:bodyPr/>
                    <a:lstStyle/>
                    <a:p>
                      <a:pPr algn="l" fontAlgn="b"/>
                      <a:r>
                        <a:rPr lang="en-US" sz="1600" u="none" strike="noStrike">
                          <a:effectLst/>
                        </a:rPr>
                        <a:t>Slot2</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300</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0.4</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120</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Slot2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300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90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85261274"/>
                  </a:ext>
                </a:extLst>
              </a:tr>
              <a:tr h="310810">
                <a:tc>
                  <a:txBody>
                    <a:bodyPr/>
                    <a:lstStyle/>
                    <a:p>
                      <a:pPr algn="l" fontAlgn="b"/>
                      <a:r>
                        <a:rPr lang="en-US" sz="1600" u="none" strike="noStrike">
                          <a:effectLst/>
                        </a:rPr>
                        <a:t>Slot3</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100</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0.3</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30</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Slot3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93135192"/>
                  </a:ext>
                </a:extLst>
              </a:tr>
              <a:tr h="310810">
                <a:tc>
                  <a:txBody>
                    <a:bodyPr/>
                    <a:lstStyle/>
                    <a:p>
                      <a:pPr algn="l" fontAlgn="b"/>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0.2</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1842088"/>
                  </a:ext>
                </a:extLst>
              </a:tr>
              <a:tr h="310810">
                <a:tc>
                  <a:txBody>
                    <a:bodyPr/>
                    <a:lstStyle/>
                    <a:p>
                      <a:pPr algn="l" fontAlgn="b"/>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39240191"/>
                  </a:ext>
                </a:extLst>
              </a:tr>
              <a:tr h="310810">
                <a:tc>
                  <a:txBody>
                    <a:bodyPr/>
                    <a:lstStyle/>
                    <a:p>
                      <a:pPr algn="l" fontAlgn="b"/>
                      <a:endParaRPr lang="en-US" sz="1600" b="0" i="0" u="none" strike="noStrike" dirty="0">
                        <a:solidFill>
                          <a:srgbClr val="FF0000"/>
                        </a:solidFill>
                        <a:effectLst/>
                        <a:latin typeface="Calibri" panose="020F0502020204030204" pitchFamily="34" charset="0"/>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rgbClr val="FF0000"/>
                          </a:solidFill>
                          <a:effectLst/>
                          <a:latin typeface="Calibri" panose="020F0502020204030204" pitchFamily="34" charset="0"/>
                        </a:rPr>
                        <a:t>What do others get with </a:t>
                      </a:r>
                      <a:r>
                        <a:rPr lang="en-US" sz="1600" b="0" i="0" u="none" strike="noStrike">
                          <a:solidFill>
                            <a:srgbClr val="FF0000"/>
                          </a:solidFill>
                          <a:effectLst/>
                          <a:latin typeface="Calibri" panose="020F0502020204030204" pitchFamily="34" charset="0"/>
                        </a:rPr>
                        <a:t>Bidder 2</a:t>
                      </a:r>
                      <a:endParaRPr lang="en-US" sz="1600" b="0" i="0" u="none" strike="noStrike" dirty="0">
                        <a:solidFill>
                          <a:srgbClr val="FF0000"/>
                        </a:solidFill>
                        <a:effectLst/>
                        <a:latin typeface="Calibri" panose="020F0502020204030204" pitchFamily="34" charset="0"/>
                      </a:endParaRPr>
                    </a:p>
                    <a:p>
                      <a:pPr algn="l" fontAlgn="b"/>
                      <a:endParaRPr lang="en-US" sz="1600" b="0"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280</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360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75938514"/>
                  </a:ext>
                </a:extLst>
              </a:tr>
              <a:tr h="310810">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28948900"/>
                  </a:ext>
                </a:extLst>
              </a:tr>
              <a:tr h="310810">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Bidder 2 should pay</a:t>
                      </a: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=80/300</a:t>
                      </a:r>
                    </a:p>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72112490"/>
                  </a:ext>
                </a:extLst>
              </a:tr>
            </a:tbl>
          </a:graphicData>
        </a:graphic>
      </p:graphicFrame>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EB6C2675-F78F-4957-B937-602B40C2BB21}"/>
                  </a:ext>
                </a:extLst>
              </p14:cNvPr>
              <p14:cNvContentPartPr/>
              <p14:nvPr/>
            </p14:nvContentPartPr>
            <p14:xfrm>
              <a:off x="8829116" y="4099711"/>
              <a:ext cx="360" cy="360"/>
            </p14:xfrm>
          </p:contentPart>
        </mc:Choice>
        <mc:Fallback xmlns="">
          <p:pic>
            <p:nvPicPr>
              <p:cNvPr id="9" name="Ink 8">
                <a:extLst>
                  <a:ext uri="{FF2B5EF4-FFF2-40B4-BE49-F238E27FC236}">
                    <a16:creationId xmlns:a16="http://schemas.microsoft.com/office/drawing/2014/main" id="{EB6C2675-F78F-4957-B937-602B40C2BB21}"/>
                  </a:ext>
                </a:extLst>
              </p:cNvPr>
              <p:cNvPicPr/>
              <p:nvPr/>
            </p:nvPicPr>
            <p:blipFill>
              <a:blip r:embed="rId9"/>
              <a:stretch>
                <a:fillRect/>
              </a:stretch>
            </p:blipFill>
            <p:spPr>
              <a:xfrm>
                <a:off x="8820116" y="409107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00D7D418-6B46-471A-9F3A-2002A7A8F258}"/>
                  </a:ext>
                </a:extLst>
              </p14:cNvPr>
              <p14:cNvContentPartPr/>
              <p14:nvPr/>
            </p14:nvContentPartPr>
            <p14:xfrm>
              <a:off x="8858636" y="4375111"/>
              <a:ext cx="360" cy="360"/>
            </p14:xfrm>
          </p:contentPart>
        </mc:Choice>
        <mc:Fallback xmlns="">
          <p:pic>
            <p:nvPicPr>
              <p:cNvPr id="10" name="Ink 9">
                <a:extLst>
                  <a:ext uri="{FF2B5EF4-FFF2-40B4-BE49-F238E27FC236}">
                    <a16:creationId xmlns:a16="http://schemas.microsoft.com/office/drawing/2014/main" id="{00D7D418-6B46-471A-9F3A-2002A7A8F258}"/>
                  </a:ext>
                </a:extLst>
              </p:cNvPr>
              <p:cNvPicPr/>
              <p:nvPr/>
            </p:nvPicPr>
            <p:blipFill>
              <a:blip r:embed="rId9"/>
              <a:stretch>
                <a:fillRect/>
              </a:stretch>
            </p:blipFill>
            <p:spPr>
              <a:xfrm>
                <a:off x="8849996" y="4366471"/>
                <a:ext cx="18000" cy="18000"/>
              </a:xfrm>
              <a:prstGeom prst="rect">
                <a:avLst/>
              </a:prstGeom>
            </p:spPr>
          </p:pic>
        </mc:Fallback>
      </mc:AlternateContent>
    </p:spTree>
    <p:extLst>
      <p:ext uri="{BB962C8B-B14F-4D97-AF65-F5344CB8AC3E}">
        <p14:creationId xmlns:p14="http://schemas.microsoft.com/office/powerpoint/2010/main" val="3135331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E8F0E7-C1BB-4A1A-87C0-0C1385E6C473}"/>
              </a:ext>
            </a:extLst>
          </p:cNvPr>
          <p:cNvSpPr>
            <a:spLocks noGrp="1"/>
          </p:cNvSpPr>
          <p:nvPr>
            <p:ph sz="half" idx="1"/>
          </p:nvPr>
        </p:nvSpPr>
        <p:spPr>
          <a:xfrm>
            <a:off x="691116" y="1148316"/>
            <a:ext cx="5328684" cy="5028647"/>
          </a:xfrm>
        </p:spPr>
        <p:txBody>
          <a:bodyPr/>
          <a:lstStyle/>
          <a:p>
            <a:pPr marL="0" marR="0" indent="0">
              <a:spcBef>
                <a:spcPts val="0"/>
              </a:spcBef>
              <a:spcAft>
                <a:spcPts val="0"/>
              </a:spcAft>
              <a:buNone/>
            </a:pPr>
            <a:r>
              <a:rPr lang="en-US" sz="180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Examine the social welfare</a:t>
            </a:r>
          </a:p>
          <a:p>
            <a:pPr marL="0" marR="0">
              <a:spcBef>
                <a:spcPts val="0"/>
              </a:spcBef>
              <a:spcAft>
                <a:spcPts val="0"/>
              </a:spcAft>
            </a:pPr>
            <a:r>
              <a:rPr lang="en-US" sz="180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Consider controlling the following parameters: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Clr>
                <a:srgbClr val="333333"/>
              </a:buClr>
              <a:buSzPts val="1150"/>
              <a:buFont typeface="Georgia" panose="02040502050405020303" pitchFamily="18" charset="0"/>
              <a:buAutoNum type="alphaLcPeriod"/>
            </a:pPr>
            <a:r>
              <a:rPr lang="en-US" sz="1800">
                <a:effectLst/>
                <a:latin typeface="Times New Roman" panose="02020603050405020304" pitchFamily="18" charset="0"/>
                <a:ea typeface="Calibri" panose="020F0502020204030204" pitchFamily="34" charset="0"/>
                <a:cs typeface="Times New Roman" panose="02020603050405020304" pitchFamily="18" charset="0"/>
              </a:rPr>
              <a:t>Number of bidders and the value per click for each bidder.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Clr>
                <a:srgbClr val="333333"/>
              </a:buClr>
              <a:buSzPts val="1150"/>
              <a:buFont typeface="Georgia" panose="02040502050405020303" pitchFamily="18" charset="0"/>
              <a:buAutoNum type="alphaLcPeriod"/>
            </a:pPr>
            <a:r>
              <a:rPr lang="en-US" sz="1800">
                <a:effectLst/>
                <a:latin typeface="Times New Roman" panose="02020603050405020304" pitchFamily="18" charset="0"/>
                <a:ea typeface="Calibri" panose="020F0502020204030204" pitchFamily="34" charset="0"/>
                <a:cs typeface="Times New Roman" panose="02020603050405020304" pitchFamily="18" charset="0"/>
              </a:rPr>
              <a:t>Closeness of bids (or pattern of bids).  For example, (.5,.4,.3, .2, .1) or (.5, .45, .2, .1, .1)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Clr>
                <a:srgbClr val="333333"/>
              </a:buClr>
              <a:buSzPts val="1150"/>
              <a:buFont typeface="Georgia" panose="02040502050405020303" pitchFamily="18" charset="0"/>
              <a:buAutoNum type="alphaLcPeriod"/>
            </a:pPr>
            <a:r>
              <a:rPr lang="en-US" sz="1800">
                <a:effectLst/>
                <a:latin typeface="Times New Roman" panose="02020603050405020304" pitchFamily="18" charset="0"/>
                <a:ea typeface="Calibri" panose="020F0502020204030204" pitchFamily="34" charset="0"/>
                <a:cs typeface="Times New Roman" panose="02020603050405020304" pitchFamily="18" charset="0"/>
              </a:rPr>
              <a:t>Number of clicks expected for each slot (in decreasing order)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Clr>
                <a:srgbClr val="333333"/>
              </a:buClr>
              <a:buSzPts val="1150"/>
              <a:buFont typeface="Georgia" panose="02040502050405020303" pitchFamily="18" charset="0"/>
              <a:buAutoNum type="alphaLcPeriod"/>
            </a:pPr>
            <a:r>
              <a:rPr lang="en-US" sz="1800">
                <a:effectLst/>
                <a:latin typeface="Times New Roman" panose="02020603050405020304" pitchFamily="18" charset="0"/>
                <a:ea typeface="Calibri" panose="020F0502020204030204" pitchFamily="34" charset="0"/>
                <a:cs typeface="Times New Roman" panose="02020603050405020304" pitchFamily="18" charset="0"/>
              </a:rPr>
              <a:t>Number of advertising slots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
        <p:nvSpPr>
          <p:cNvPr id="4" name="Content Placeholder 3">
            <a:extLst>
              <a:ext uri="{FF2B5EF4-FFF2-40B4-BE49-F238E27FC236}">
                <a16:creationId xmlns:a16="http://schemas.microsoft.com/office/drawing/2014/main" id="{33898C6E-9FCE-49BC-A87C-ACDA58C52990}"/>
              </a:ext>
            </a:extLst>
          </p:cNvPr>
          <p:cNvSpPr>
            <a:spLocks noGrp="1"/>
          </p:cNvSpPr>
          <p:nvPr>
            <p:ph sz="half" idx="2"/>
          </p:nvPr>
        </p:nvSpPr>
        <p:spPr/>
        <p:txBody>
          <a:bodyPr/>
          <a:lstStyle/>
          <a:p>
            <a:pPr marL="0" marR="0">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Part 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Suppose the bidders decide they don’t trust the mechanism and would rather pay a first price bid.  The bidders can’t bid their true evaluation, as their social welfare would be zero (if they pay exactly what it is worth).They will need to bid strategically, knowing the number of bidders and the type of bidder distribution (without knowing specific bid values).  No bidder will bid more than their valuation. Explain the bidding strategy used for each distribution. Show the actual valuation, the amount bid, and the social welfare of each case.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4101750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36E3-C8C9-4832-BC48-47CFC20B41DB}"/>
              </a:ext>
            </a:extLst>
          </p:cNvPr>
          <p:cNvSpPr>
            <a:spLocks noGrp="1"/>
          </p:cNvSpPr>
          <p:nvPr>
            <p:ph type="title"/>
          </p:nvPr>
        </p:nvSpPr>
        <p:spPr/>
        <p:txBody>
          <a:bodyPr/>
          <a:lstStyle/>
          <a:p>
            <a:r>
              <a:rPr lang="en-US"/>
              <a:t>Social Welfare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CFA2BB8-29C9-42AB-8918-3A7A597F724A}"/>
                  </a:ext>
                </a:extLst>
              </p:cNvPr>
              <p:cNvSpPr>
                <a:spLocks noGrp="1"/>
              </p:cNvSpPr>
              <p:nvPr>
                <p:ph sz="half" idx="1"/>
              </p:nvPr>
            </p:nvSpPr>
            <p:spPr>
              <a:xfrm>
                <a:off x="838200" y="1825625"/>
                <a:ext cx="10515600" cy="4351338"/>
              </a:xfrm>
            </p:spPr>
            <p:txBody>
              <a:bodyPr/>
              <a:lstStyle/>
              <a:p>
                <a:r>
                  <a:rPr lang="en-US" sz="1800">
                    <a:solidFill>
                      <a:srgbClr val="333333"/>
                    </a:solidFill>
                    <a:effectLst/>
                    <a:latin typeface="Times New Roman" panose="02020603050405020304" pitchFamily="18" charset="0"/>
                    <a:ea typeface="Calibri" panose="020F0502020204030204" pitchFamily="34" charset="0"/>
                  </a:rPr>
                  <a:t>Compute the social welfare of the allocation which is    </a:t>
                </a:r>
                <a14:m>
                  <m:oMath xmlns:m="http://schemas.openxmlformats.org/officeDocument/2006/math">
                    <m:nary>
                      <m:naryPr>
                        <m:chr m:val="∑"/>
                        <m:limLoc m:val="undOvr"/>
                        <m:ctrlPr>
                          <a:rPr lang="en-US" sz="1800" i="1">
                            <a:solidFill>
                              <a:srgbClr val="333333"/>
                            </a:solidFill>
                            <a:effectLst/>
                            <a:latin typeface="Cambria Math" panose="02040503050406030204" pitchFamily="18" charset="0"/>
                            <a:cs typeface="Times New Roman" panose="02020603050405020304" pitchFamily="18" charset="0"/>
                          </a:rPr>
                        </m:ctrlPr>
                      </m:naryPr>
                      <m:sub>
                        <m:r>
                          <a:rPr lang="en-US" sz="1800" i="1">
                            <a:solidFill>
                              <a:srgbClr val="333333"/>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a:solidFill>
                              <a:srgbClr val="333333"/>
                            </a:solidFill>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800" i="1">
                            <a:solidFill>
                              <a:srgbClr val="333333"/>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a:solidFill>
                              <a:srgbClr val="333333"/>
                            </a:solidFill>
                            <a:effectLst/>
                            <a:latin typeface="Cambria Math" panose="02040503050406030204" pitchFamily="18" charset="0"/>
                            <a:ea typeface="Calibri" panose="020F0502020204030204" pitchFamily="34" charset="0"/>
                            <a:cs typeface="Times New Roman" panose="02020603050405020304" pitchFamily="18" charset="0"/>
                          </a:rPr>
                          <m:t>=3</m:t>
                        </m:r>
                      </m:sup>
                      <m:e>
                        <m:r>
                          <a:rPr lang="en-US" sz="1800" i="1">
                            <a:solidFill>
                              <a:srgbClr val="333333"/>
                            </a:solidFill>
                            <a:effectLst/>
                            <a:latin typeface="Cambria Math" panose="02040503050406030204" pitchFamily="18" charset="0"/>
                            <a:ea typeface="Calibri" panose="020F0502020204030204" pitchFamily="34" charset="0"/>
                            <a:cs typeface="Times New Roman" panose="02020603050405020304" pitchFamily="18" charset="0"/>
                          </a:rPr>
                          <m:t>𝐶𝑖</m:t>
                        </m:r>
                        <m:r>
                          <a:rPr lang="en-US" sz="1800" i="1">
                            <a:solidFill>
                              <a:srgbClr val="333333"/>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rgbClr val="333333"/>
                            </a:solidFill>
                            <a:effectLst/>
                            <a:latin typeface="Cambria Math" panose="02040503050406030204" pitchFamily="18" charset="0"/>
                            <a:ea typeface="Calibri" panose="020F0502020204030204" pitchFamily="34" charset="0"/>
                            <a:cs typeface="Times New Roman" panose="02020603050405020304" pitchFamily="18" charset="0"/>
                          </a:rPr>
                          <m:t>𝑊𝑖</m:t>
                        </m:r>
                        <m:r>
                          <a:rPr lang="en-US" sz="1800" i="1">
                            <a:solidFill>
                              <a:srgbClr val="333333"/>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solidFill>
                              <a:srgbClr val="333333"/>
                            </a:solidFill>
                            <a:effectLst/>
                            <a:latin typeface="Cambria Math" panose="02040503050406030204" pitchFamily="18" charset="0"/>
                            <a:ea typeface="Calibri" panose="020F0502020204030204" pitchFamily="34" charset="0"/>
                            <a:cs typeface="Times New Roman" panose="02020603050405020304" pitchFamily="18" charset="0"/>
                          </a:rPr>
                          <m:t>𝑅</m:t>
                        </m:r>
                        <m:r>
                          <a:rPr lang="en-US" sz="1800" i="1">
                            <a:solidFill>
                              <a:srgbClr val="333333"/>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a:solidFill>
                              <a:srgbClr val="333333"/>
                            </a:solidFill>
                            <a:effectLst/>
                            <a:latin typeface="Cambria Math" panose="02040503050406030204" pitchFamily="18" charset="0"/>
                            <a:ea typeface="Calibri" panose="020F0502020204030204" pitchFamily="34" charset="0"/>
                            <a:cs typeface="Times New Roman" panose="02020603050405020304" pitchFamily="18" charset="0"/>
                          </a:rPr>
                          <m:t>)</m:t>
                        </m:r>
                      </m:e>
                    </m:nary>
                  </m:oMath>
                </a14:m>
                <a:r>
                  <a:rPr lang="en-US" sz="1800">
                    <a:solidFill>
                      <a:srgbClr val="333333"/>
                    </a:solidFill>
                    <a:effectLst/>
                    <a:latin typeface="Times New Roman" panose="02020603050405020304" pitchFamily="18" charset="0"/>
                    <a:ea typeface="Times New Roman" panose="02020603050405020304" pitchFamily="18" charset="0"/>
                  </a:rPr>
                  <a:t>    where Wi is the price the agent who got slot i was willing to pay and Ri is the price they were charged.  Ci is the number of clicks expected. </a:t>
                </a:r>
              </a:p>
              <a:p>
                <a:r>
                  <a:rPr lang="en-US" sz="1800">
                    <a:solidFill>
                      <a:srgbClr val="333333"/>
                    </a:solidFill>
                    <a:latin typeface="Times New Roman" panose="02020603050405020304" pitchFamily="18" charset="0"/>
                    <a:ea typeface="Calibri" panose="020F0502020204030204" pitchFamily="34" charset="0"/>
                  </a:rPr>
                  <a:t>In part 2 we use the first price.  We compute soial welfare by we will compare the price they bid versus their true valuation.</a:t>
                </a:r>
                <a:br>
                  <a:rPr lang="en-US" sz="1800">
                    <a:solidFill>
                      <a:srgbClr val="333333"/>
                    </a:solidFill>
                    <a:effectLst/>
                    <a:latin typeface="Times New Roman" panose="02020603050405020304" pitchFamily="18" charset="0"/>
                    <a:ea typeface="Calibri" panose="020F0502020204030204" pitchFamily="34" charset="0"/>
                  </a:rPr>
                </a:br>
                <a:endParaRPr lang="en-US"/>
              </a:p>
            </p:txBody>
          </p:sp>
        </mc:Choice>
        <mc:Fallback>
          <p:sp>
            <p:nvSpPr>
              <p:cNvPr id="3" name="Content Placeholder 2">
                <a:extLst>
                  <a:ext uri="{FF2B5EF4-FFF2-40B4-BE49-F238E27FC236}">
                    <a16:creationId xmlns:a16="http://schemas.microsoft.com/office/drawing/2014/main" id="{5CFA2BB8-29C9-42AB-8918-3A7A597F724A}"/>
                  </a:ext>
                </a:extLst>
              </p:cNvPr>
              <p:cNvSpPr>
                <a:spLocks noGrp="1" noRot="1" noChangeAspect="1" noMove="1" noResize="1" noEditPoints="1" noAdjustHandles="1" noChangeArrowheads="1" noChangeShapeType="1" noTextEdit="1"/>
              </p:cNvSpPr>
              <p:nvPr>
                <p:ph sz="half" idx="1"/>
              </p:nvPr>
            </p:nvSpPr>
            <p:spPr>
              <a:xfrm>
                <a:off x="838200" y="1825625"/>
                <a:ext cx="10515600" cy="4351338"/>
              </a:xfrm>
              <a:blipFill>
                <a:blip r:embed="rId2"/>
                <a:stretch>
                  <a:fillRect l="-406" t="-10224"/>
                </a:stretch>
              </a:blipFill>
            </p:spPr>
            <p:txBody>
              <a:bodyPr/>
              <a:lstStyle/>
              <a:p>
                <a:r>
                  <a:rPr lang="en-US">
                    <a:noFill/>
                  </a:rPr>
                  <a:t> </a:t>
                </a:r>
              </a:p>
            </p:txBody>
          </p:sp>
        </mc:Fallback>
      </mc:AlternateContent>
    </p:spTree>
    <p:extLst>
      <p:ext uri="{BB962C8B-B14F-4D97-AF65-F5344CB8AC3E}">
        <p14:creationId xmlns:p14="http://schemas.microsoft.com/office/powerpoint/2010/main" val="872305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6F093DA6230C4790643C168DFB39FB" ma:contentTypeVersion="4" ma:contentTypeDescription="Create a new document." ma:contentTypeScope="" ma:versionID="d8a5a883e377832dd16d6928a2ae41a2">
  <xsd:schema xmlns:xsd="http://www.w3.org/2001/XMLSchema" xmlns:xs="http://www.w3.org/2001/XMLSchema" xmlns:p="http://schemas.microsoft.com/office/2006/metadata/properties" xmlns:ns3="33a500bd-e7f1-4e4a-ac33-66fef78e3d13" targetNamespace="http://schemas.microsoft.com/office/2006/metadata/properties" ma:root="true" ma:fieldsID="ac64ef8d0ea33a8494b6d700d502421a" ns3:_="">
    <xsd:import namespace="33a500bd-e7f1-4e4a-ac33-66fef78e3d1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a500bd-e7f1-4e4a-ac33-66fef78e3d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872A634-A096-46B9-81A5-A562C09C7F04}">
  <ds:schemaRefs>
    <ds:schemaRef ds:uri="http://schemas.microsoft.com/office/2006/metadata/properties"/>
    <ds:schemaRef ds:uri="http://schemas.microsoft.com/office/2006/documentManagement/types"/>
    <ds:schemaRef ds:uri="http://purl.org/dc/dcmitype/"/>
    <ds:schemaRef ds:uri="http://schemas.openxmlformats.org/package/2006/metadata/core-properties"/>
    <ds:schemaRef ds:uri="http://www.w3.org/XML/1998/namespace"/>
    <ds:schemaRef ds:uri="http://purl.org/dc/elements/1.1/"/>
    <ds:schemaRef ds:uri="http://schemas.microsoft.com/office/infopath/2007/PartnerControls"/>
    <ds:schemaRef ds:uri="33a500bd-e7f1-4e4a-ac33-66fef78e3d13"/>
    <ds:schemaRef ds:uri="http://purl.org/dc/terms/"/>
  </ds:schemaRefs>
</ds:datastoreItem>
</file>

<file path=customXml/itemProps2.xml><?xml version="1.0" encoding="utf-8"?>
<ds:datastoreItem xmlns:ds="http://schemas.openxmlformats.org/officeDocument/2006/customXml" ds:itemID="{6239752A-8188-4CD2-A8C4-B1E720CC579C}">
  <ds:schemaRefs>
    <ds:schemaRef ds:uri="http://schemas.microsoft.com/sharepoint/v3/contenttype/forms"/>
  </ds:schemaRefs>
</ds:datastoreItem>
</file>

<file path=customXml/itemProps3.xml><?xml version="1.0" encoding="utf-8"?>
<ds:datastoreItem xmlns:ds="http://schemas.openxmlformats.org/officeDocument/2006/customXml" ds:itemID="{911A45E5-B15F-4E36-8098-3DA1798BD0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a500bd-e7f1-4e4a-ac33-66fef78e3d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273</TotalTime>
  <Words>569</Words>
  <Application>Microsoft Office PowerPoint</Application>
  <PresentationFormat>Widescreen</PresentationFormat>
  <Paragraphs>118</Paragraphs>
  <Slides>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Aptos</vt:lpstr>
      <vt:lpstr>Arial</vt:lpstr>
      <vt:lpstr>Calibri</vt:lpstr>
      <vt:lpstr>Calibri Light</vt:lpstr>
      <vt:lpstr>Cambria Math</vt:lpstr>
      <vt:lpstr>Georgia</vt:lpstr>
      <vt:lpstr>Times New Roman</vt:lpstr>
      <vt:lpstr>Office Theme</vt:lpstr>
      <vt:lpstr>Program 5 Discussion</vt:lpstr>
      <vt:lpstr>The idea of Vickrey was that we didn’t want the person to  be competing with themselves.</vt:lpstr>
      <vt:lpstr>Vickrey Clarke Groves is trying to do the same thing with multiple bidders.</vt:lpstr>
      <vt:lpstr>This problem is the same idea.</vt:lpstr>
      <vt:lpstr>This problem is the same idea.</vt:lpstr>
      <vt:lpstr>PowerPoint Presentation</vt:lpstr>
      <vt:lpstr>Social Welfare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4 Discussion</dc:title>
  <dc:creator>Vicki Allan</dc:creator>
  <cp:lastModifiedBy>Vicki Allan</cp:lastModifiedBy>
  <cp:revision>8</cp:revision>
  <dcterms:created xsi:type="dcterms:W3CDTF">2022-03-28T19:24:13Z</dcterms:created>
  <dcterms:modified xsi:type="dcterms:W3CDTF">2024-01-31T19:59:44Z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0x010100EE6F093DA6230C4790643C168DFB39FB</vt:lpwstr>
  </property>
</Properties>
</file>