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0" r:id="rId5"/>
    <p:sldId id="261" r:id="rId6"/>
    <p:sldId id="262" r:id="rId7"/>
    <p:sldId id="258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 autoAdjust="0"/>
    <p:restoredTop sz="24969" autoAdjust="0"/>
  </p:normalViewPr>
  <p:slideViewPr>
    <p:cSldViewPr snapToGrid="0">
      <p:cViewPr varScale="1">
        <p:scale>
          <a:sx n="68" d="100"/>
          <a:sy n="68" d="100"/>
        </p:scale>
        <p:origin x="96" y="5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0:59.5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24575,'119'6'0,"194"34"0,-227-26 0,154 26 0,299 37 0,-228-34 0,86 5 0,298-44 0,-353-7 0,1602 3-1365,-1915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2:28.6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1 219 24575,'1'18'0,"0"-1"0,2 1 0,0-1 0,1 0 0,11 34 0,43 77 0,-51-113 0,-5-12 0,-1 1 0,1-1 0,0 1 0,0-1 0,0 0 0,1 0 0,-1 0 0,1 0 0,0 0 0,-1 0 0,1-1 0,0 1 0,1-1 0,-1 0 0,0 0 0,4 1 0,-2-1 0,0-1 0,-1-1 0,1 1 0,0-1 0,0 0 0,0 0 0,0 0 0,-1-1 0,1 0 0,0 0 0,0 0 0,-1 0 0,7-3 0,65-27 0,138-78 0,-112 53 0,-28 17 0,412-223 0,-443 236-1365,-12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3:51.7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332 1 24575,'2'234'0,"-4"264"0,-27-6 0,-41 67 0,40-367 0,-56 507 0,59-457 0,-15 93 0,21-204 0,-6 204 0,27 135 0,3-225 0,-2 3790-1365,-1-3997-5461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4:08.48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4:17.37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242 1 24575,'0'552'0,"-2"-505"0,-15 79 0,4-42 0,-12 50 0,-20 157 0,27-202 0,4 0 0,-4 108 0,13-102 0,-26 142 0,22-180 0,-1 35 0,5 180 0,7-166 0,-13 106 0,-10 522 0,24-490 0,-3 841-1365,0-1052-5461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4:19.89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24575,'0'4007'-1365,"0"-3981"-5461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4:32.62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1 263 24575,'27'-2'0,"0"-2"0,0 0 0,52-16 0,0 0 0,168-17 0,14-3 0,-50 11 0,-24 5 0,-55 1 0,1 5 0,169-2 0,2738 20 0,-1344 2 0,9522-2 0,-11176-1-455,1-3 0,44-9 0,-57 7-6371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4:35.99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664 1290 24575,'23'2'0,"1"1"0,-1 0 0,43 14 0,23 3 0,66-5 0,278-11 0,-228-8 0,-21 6 0,173-5 0,-350 3 0,1 0 0,0 0 0,-1-1 0,1 0 0,-1 0 0,1-1 0,-1 0 0,0 0 0,0-1 0,0 0 0,0 0 0,0-1 0,0 0 0,-1 0 0,0 0 0,0-1 0,0 0 0,0 0 0,-1-1 0,0 1 0,5-8 0,32-39 0,2 3 0,80-71 0,-85 84 0,-31 28 0,-1-1 0,0 1 0,0-1 0,-1 0 0,0-1 0,0 1 0,-1-1 0,-1 0 0,0-1 0,0 1 0,-1-1 0,0 0 0,2-21 0,-1-8 0,-3 0 0,-4-64 0,-1 19 0,4 47 0,0 2 0,-1 1 0,-9-58 0,7 81 0,0 0 0,-1 1 0,0-1 0,0 1 0,-1-1 0,-1 1 0,0 1 0,0-1 0,-1 1 0,-1 0 0,-12-13 0,-6 0 0,0 0 0,-2 2 0,0 2 0,-2 0 0,0 2 0,-1 1 0,0 1 0,-1 2 0,-1 1 0,0 2 0,-55-10 0,-13 4 0,-1 4 0,-167 3 0,93 8 0,-277 5 0,332 3 0,-206 39 0,241-26 0,-90 32 0,138-38 0,1 1 0,0 2 0,1 2 0,-56 38 0,82-48 0,1-1 0,1 1 0,0 1 0,0 0 0,0 0 0,1 0 0,1 1 0,0 0 0,0 0 0,1 0 0,1 1 0,-4 14 0,-4 18 0,-11 86 0,15-67 0,1 68 0,7-103 0,2 0 0,0 0 0,2-1 0,14 54 0,-11-64 0,0 0 0,1 0 0,1-1 0,1 0 0,0-1 0,1 0 0,22 23 0,-4-9 0,1 0 0,46 32 0,-27-28 0,1-2 0,1-2 0,71 28 0,172 51 0,-277-102 0,317 98 0,-264-86 0,2-4 0,134 10 0,-188-22-136,-1-1-1,0-1 1,1 0-1,-1-2 1,0 0-1,0-1 1,0 0-1,0-1 0,27-12 1,-21 4-6690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02:23:4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 1485 24575,'1207'0'0,"-1176"-2"0,-1-2 0,0 0 0,-1-2 0,1-2 0,-1 0 0,-1-2 0,0-1 0,0-1 0,-1-2 0,0-1 0,37-27 0,-58 37 0,0 0 0,0 0 0,-1 0 0,0-1 0,0 1 0,0-1 0,-1-1 0,0 1 0,0-1 0,0 1 0,-1-1 0,0 0 0,-1 0 0,3-10 0,0-6 0,-2 0 0,0-1 0,-1-29 0,5-43 0,2 42 0,-2-1 0,0-57 0,-7 96 0,0 1 0,-1 0 0,-1-1 0,-1 1 0,0 0 0,-1 1 0,0-1 0,-1 0 0,-1 1 0,0 0 0,-1 1 0,-12-18 0,-20-17 0,-86-81 0,102 109 0,-1 2 0,0 0 0,-1 1 0,-47-23 0,-118-42 0,108 48 0,-31-9 0,-2 5 0,-1 6 0,-229-35 0,216 56 0,-220 8 0,162 6 0,169-2 0,0 0 0,0 1 0,1 1 0,-1 1 0,1 0 0,0 2 0,0 0 0,0 0 0,-24 15 0,32-17 0,0 1 0,1 1 0,0-1 0,0 2 0,1-1 0,0 1 0,0 0 0,0 0 0,1 1 0,0-1 0,1 2 0,0-1 0,0 0 0,0 1 0,1 0 0,1 0 0,-1 1 0,-2 15 0,2 17 0,2 1 0,6 77 0,0-17 0,-4-21 0,-1-14 0,8 71 0,-4-118 0,0 1 0,2-1 0,0 0 0,2 0 0,0-1 0,1 0 0,16 29 0,0-10 0,2-2 0,1-1 0,2-1 0,37 34 0,-53-57 0,0-2 0,1 1 0,0-2 0,1 0 0,0 0 0,0-2 0,27 10 0,118 28 0,-120-36-120,207 41-1125,-208-46-5581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02:24:0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1521 24575,'38'3'0,"0"2"0,-1 1 0,1 2 0,-1 2 0,0 1 0,52 24 0,65 19 0,-50-26 0,138 18 0,-187-39 0,1-3 0,0-2 0,-1-2 0,77-11 0,-106 5 0,1-2 0,-1 0 0,0-2 0,-1 0 0,0-2 0,28-19 0,-29 17 0,1 1 0,0 1 0,1 1 0,0 1 0,48-12 0,-40 16 0,0-1 0,-1-1 0,35-15 0,-51 16 0,0-1 0,-1-1 0,0 0 0,-1-2 0,0 1 0,-1-2 0,20-19 0,-12 9 0,-2-1 0,0 0 0,19-33 0,-30 42 0,-2-1 0,0 1 0,0-1 0,-1-1 0,-1 1 0,-1-1 0,5-29 0,-3-29 0,-7-130 0,-2 78 0,2 107 0,-1 1 0,0-1 0,-2 0 0,0 1 0,-1 0 0,-1 0 0,0 0 0,-2 0 0,0 1 0,-14-21 0,-5-4 0,-2 1 0,-58-61 0,69 84 0,-1 0 0,-1 1 0,0 1 0,-1 1 0,-33-18 0,0 6 0,-68-25 0,66 27 0,42 17 0,0 2 0,-1 0 0,1 0 0,-1 1 0,-28-5 0,-3 2 0,-61-19 0,70 17 0,0 1 0,0 1 0,-44-3 0,20 9 0,-64 5 0,100-1 0,0 1 0,1 2 0,0 0 0,0 2 0,-35 14 0,-19 14 0,2 4 0,2 2 0,1 4 0,-71 58 0,134-95 0,-4 2 0,-1 1 0,2 0 0,-1 1 0,2 1 0,0 0 0,0 0 0,1 1 0,1 1 0,0 0 0,-8 17 0,5 2 0,1 0 0,1 0 0,2 1 0,2 0 0,1 1 0,2-1 0,1 1 0,2 41 0,1-12 0,-1-17 0,3-1 0,7 50 0,-7-82 0,1 0 0,1 1 0,1-1 0,0-1 0,1 1 0,0-1 0,2 0 0,-1-1 0,2 1 0,12 15 0,2-4 11,1 0 0,1-2 0,1-1 0,1-1 0,0-1 0,53 27-1,193 75-574,-186-88-313,-58-21-5949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5:44.1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302 0 24575,'-9'10'0,"1"0"0,1 1 0,-9 16 0,-14 19 0,-1-5 0,1 2 0,2 0 0,2 2 0,-24 56 0,37-68 0,1 1 0,2-1 0,1 2 0,1-1 0,3 1 0,0 1 0,1 34 0,3-17 0,6 166 0,-5-213 0,0-1 0,1 1 0,0 0 0,1 0 0,-1-1 0,1 1 0,0 0 0,0-1 0,1 0 0,0 0 0,0 1 0,0-2 0,0 1 0,1 0 0,0-1 0,0 1 0,0-1 0,0 0 0,1-1 0,0 1 0,0-1 0,0 0 0,0 0 0,0 0 0,0-1 0,6 2 0,13 3 0,0-1 0,0-1 0,0-2 0,1 0 0,25-2 0,28 5 0,35 8 0,-1-5 0,173-9 0,-257-3 0,1-1 0,-1-2 0,0-1 0,-1-1 0,1-1 0,47-25 0,150-97 0,-137 75 0,-74 48 0,-1-1 0,0 0 0,0-1 0,21-22 0,-28 25 0,0 0 0,-1 0 0,-1-1 0,1 0 0,-1 0 0,0 0 0,-1-1 0,0 1 0,-1-1 0,3-11 0,0-3 0,-1 0 0,-2-1 0,0 1 0,-1-1 0,-4-30 0,2 43 0,-1 0 0,0-1 0,-1 1 0,0 1 0,-1-1 0,0 0 0,-1 1 0,0 0 0,0 0 0,-1 0 0,0 1 0,-1 0 0,-9-9 0,-15-11 0,-2 1 0,0 2 0,-2 1 0,-1 2 0,-1 1 0,0 2 0,-2 2 0,0 2 0,-1 1 0,-1 2 0,0 1 0,0 3 0,-64-7 0,-128-24 0,-45-3 0,267 41-97,-1 1-1,0 0 1,0 1-1,0 0 1,0 1-1,0 0 1,0 1-1,1 1 1,-1-1-1,1 2 1,-1 0-1,1 0 0,-20 11 1,5 4-6729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1:01.9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61 24575,'3447'0'0,"-2989"-30"0,22-1 0,-379 32-1365,-75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5:52.2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6:04.1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1 688 24575,'0'-6'0,"0"-11"0,0-13 0,0-7 0,0-7 0,0-11 0,0-1 0,0-2 0,0 4 0,0 1 0,0 5 0,0 0 0,0 3 0,0 5 0,0 3 0,0 3 0,0 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5:58.5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24575,'5'5'0,"7"12"0,12 23 0,1 11 0,12 16 0,5 7 0,5 6 0,-1-5 0,-2 0 0,-4-8 0,-8-11 0,-6-8 0,-1-4 0,0-3 0,-4-5 0,-6-7-8191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6:00.1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39 869 24575,'-1'-1'0,"-1"1"0,1-1 0,0 0 0,-1 1 0,1-1 0,0 0 0,0 0 0,0 1 0,0-1 0,0 0 0,0 0 0,0 0 0,0-1 0,0 1 0,0 0 0,0 0 0,1 0 0,-1-1 0,0 1 0,1 0 0,-1 0 0,1-1 0,0 1 0,-1-1 0,1 1 0,0 0 0,0-3 0,-6-46 0,6 45 0,0-235 0,-1-34 0,-3 240 0,2 24 0,1 0 0,0-1 0,1 1 0,0-1 0,2-11 0,-1 18 0,0-1 0,0 1 0,1 0 0,0 0 0,0 0 0,0 0 0,0 0 0,0 0 0,1 1 0,0-1 0,0 1 0,0 0 0,0 0 0,0 0 0,8-5 0,6-5 0,0 2 0,1 1 0,1 0 0,0 1 0,0 1 0,0 0 0,1 2 0,0 0 0,1 2 0,-1 0 0,40-2 0,-49 7 8,1 0 0,-1 1 0,0 1 0,0 0 0,0 0 0,0 1 0,-1 0 0,15 8 0,8 8-261,35 26 1,-35-22-680,-11-9-5894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6:07.0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6249 26 24575,'-5'8'0,"-1"-1"0,1 0 0,-1-1 0,-1 1 0,1-1 0,-1 0 0,0-1 0,-1 0 0,1 0 0,-1 0 0,-15 6 0,4-1 0,-107 56 0,-189 69 0,-149 23 0,392-135 0,-93 25 0,-2-7 0,-184 20 0,-348 8 0,679-68 0,-730 31 0,-4-34 0,259-1 0,347-4 0,-185-32 0,139 13 0,46 7 0,1-5 0,1-8 0,-250-87 0,375 111 0,1-1 0,0 0 0,0-2 0,1 0 0,0-2 0,1 0 0,0-1 0,-22-23 0,39 36 0,1 1 0,0 0 0,0-1 0,0 1 0,0 0 0,-1-1 0,1 1 0,0 0 0,0-1 0,0 1 0,-1 0 0,1 0 0,0-1 0,-1 1 0,1 0 0,0 0 0,0 0 0,-1-1 0,1 1 0,-1 0 0,1 0 0,0 0 0,-1 0 0,1 0 0,0 0 0,-1 0 0,1 0 0,0 0 0,-1 0 0,1 0 0,0 0 0,-1 0 0,1 0 0,-1 0 0,1 0 0,0 0 0,-1 0 0,1 0 0,0 0 0,-1 1 0,1-1 0,0 0 0,-1 0 0,1 0 0,0 1 0,0-1 0,-1 0 0,1 0 0,0 1 0,0-1 0,-1 0 0,1 1 0,0-1 0,0 0 0,0 1 0,0-1 0,-1 0 0,1 1 0,0-1 0,0 0 0,0 1 0,-3 25 0,2-25 0,5 175 0,-1-114 0,-6 97 0,-2-140 0,5-18 0,0-1 0,0 0 0,0 0 0,-1 0 0,1 0 0,0 0 0,0 0 0,0 0 0,0 0 0,-1 0 0,1 0 0,0 0 0,0 0 0,0 1 0,0-1 0,-1 0 0,1 0 0,0 0 0,0-1 0,0 1 0,-1 0 0,1 0 0,0 0 0,0 0 0,0 0 0,0 0 0,-1 0 0,1 0 0,0 0 0,0 0 0,0 0 0,0 0 0,0-1 0,-1 1 0,1 0 0,0 0 0,0 0 0,0 0 0,0 0 0,0-1 0,0 1 0,0 0 0,-1 0 0,1 0 0,0-1 0,-11-34 0,2-88 0,8-171 0,4 138 0,-3-5 0,0 160 0,0 0 0,0 0 0,0 0 0,0 0 0,0 0 0,1 0 0,-1 0 0,0 0 0,0 1 0,0-1 0,1 0 0,-1 0 0,1 0 0,-1 0 0,0 1 0,1-1 0,-1 0 0,1 0 0,0 1 0,-1-1 0,1 0 0,0 1 0,-1-1 0,1 0 0,0 1 0,0-1 0,-1 1 0,1 0 0,1-1 0,1 0 0,0 1 0,0-1 0,-1 1 0,1 0 0,0 0 0,0 1 0,-1-1 0,1 0 0,0 1 0,4 1 0,12 5 0,0 1 0,25 14 0,-25-13 0,131 51 119,-54-25-1603,-61-20-5342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02:23:4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 1485 24575,'1207'0'0,"-1176"-2"0,-1-2 0,0 0 0,-1-2 0,1-2 0,-1 0 0,-1-2 0,0-1 0,0-1 0,-1-2 0,0-1 0,37-27 0,-58 37 0,0 0 0,0 0 0,-1 0 0,0-1 0,0 1 0,0-1 0,-1-1 0,0 1 0,0-1 0,0 1 0,-1-1 0,0 0 0,-1 0 0,3-10 0,0-6 0,-2 0 0,0-1 0,-1-29 0,5-43 0,2 42 0,-2-1 0,0-57 0,-7 96 0,0 1 0,-1 0 0,-1-1 0,-1 1 0,0 0 0,-1 1 0,0-1 0,-1 0 0,-1 1 0,0 0 0,-1 1 0,-12-18 0,-20-17 0,-86-81 0,102 109 0,-1 2 0,0 0 0,-1 1 0,-47-23 0,-118-42 0,108 48 0,-31-9 0,-2 5 0,-1 6 0,-229-35 0,216 56 0,-220 8 0,162 6 0,169-2 0,0 0 0,0 1 0,1 1 0,-1 1 0,1 0 0,0 2 0,0 0 0,0 0 0,-24 15 0,32-17 0,0 1 0,1 1 0,0-1 0,0 2 0,1-1 0,0 1 0,0 0 0,0 0 0,1 1 0,0-1 0,1 2 0,0-1 0,0 0 0,0 1 0,1 0 0,1 0 0,-1 1 0,-2 15 0,2 17 0,2 1 0,6 77 0,0-17 0,-4-21 0,-1-14 0,8 71 0,-4-118 0,0 1 0,2-1 0,0 0 0,2 0 0,0-1 0,1 0 0,16 29 0,0-10 0,2-2 0,1-1 0,2-1 0,37 34 0,-53-57 0,0-2 0,1 1 0,0-2 0,1 0 0,0 0 0,0-2 0,27 10 0,118 28 0,-120-36-120,207 41-1125,-208-46-5581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02:23:5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713 1201 24575,'778'0'0,"-759"-1"0,0-1 0,0-1 0,1-1 0,-2 0 0,1-1 0,-1-1 0,1-1 0,16-9 0,-3 0 0,-2-2 0,0-1 0,42-34 0,-64 46 0,-1-1 0,0 0 0,0 0 0,-1 0 0,0-1 0,-1 0 0,0 0 0,0 0 0,-1-1 0,0 0 0,0 0 0,-1 0 0,-1 0 0,0 0 0,2-21 0,-2-10 0,-1 0 0,-9-70 0,7 100 0,-2-13 0,-2 1 0,0 0 0,-1 0 0,-1 0 0,-1 1 0,-1 0 0,-1 0 0,-1 1 0,-1 1 0,-1 0 0,0 0 0,-2 1 0,0 1 0,-29-26 0,19 21 0,-1 2 0,-1 1 0,-1 1 0,-1 1 0,-1 2 0,0 1 0,-1 1 0,-1 2 0,-56-15 0,-57-13 0,76 20 0,0 2 0,-142-16 0,32 17 0,102 7 0,-1 3 0,-102 5 0,164 5 0,0 0 0,0 1 0,0 0 0,0 2 0,1 0 0,0 0 0,0 1 0,1 1 0,0 1 0,-25 19 0,12-6 0,1 1 0,1 1 0,1 1 0,-24 33 0,42-50 0,1 1 0,1-1 0,-1 1 0,1 0 0,1 0 0,0 1 0,0-1 0,1 1 0,0-1 0,-1 18 0,1 12 0,5 55 0,0-34 0,-3-27 0,8 53 0,-5-73 0,0-1 0,0 1 0,1-1 0,1 0 0,0 0 0,1 0 0,9 13 0,6 6 0,2-2 0,1-1 0,1 0 0,2-2 0,1-1 0,0-2 0,2 0 0,0-2 0,2-2 0,0 0 0,1-2 0,1-2 0,46 15 0,-24-15 0,2-1 0,-1-4 0,1-2 0,1-2 0,76-3 0,-90-3-1365,1-1-5461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02:24:0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1521 24575,'38'3'0,"0"2"0,-1 1 0,1 2 0,-1 2 0,0 1 0,52 24 0,65 19 0,-50-26 0,138 18 0,-187-39 0,1-3 0,0-2 0,-1-2 0,77-11 0,-106 5 0,1-2 0,-1 0 0,0-2 0,-1 0 0,0-2 0,28-19 0,-29 17 0,1 1 0,0 1 0,1 1 0,0 1 0,48-12 0,-40 16 0,0-1 0,-1-1 0,35-15 0,-51 16 0,0-1 0,-1-1 0,0 0 0,-1-2 0,0 1 0,-1-2 0,20-19 0,-12 9 0,-2-1 0,0 0 0,19-33 0,-30 42 0,-2-1 0,0 1 0,0-1 0,-1-1 0,-1 1 0,-1-1 0,5-29 0,-3-29 0,-7-130 0,-2 78 0,2 107 0,-1 1 0,0-1 0,-2 0 0,0 1 0,-1 0 0,-1 0 0,0 0 0,-2 0 0,0 1 0,-14-21 0,-5-4 0,-2 1 0,-58-61 0,69 84 0,-1 0 0,-1 1 0,0 1 0,-1 1 0,-33-18 0,0 6 0,-68-25 0,66 27 0,42 17 0,0 2 0,-1 0 0,1 0 0,-1 1 0,-28-5 0,-3 2 0,-61-19 0,70 17 0,0 1 0,0 1 0,-44-3 0,20 9 0,-64 5 0,100-1 0,0 1 0,1 2 0,0 0 0,0 2 0,-35 14 0,-19 14 0,2 4 0,2 2 0,1 4 0,-71 58 0,134-95 0,-4 2 0,-1 1 0,2 0 0,-1 1 0,2 1 0,0 0 0,0 0 0,1 1 0,1 1 0,0 0 0,-8 17 0,5 2 0,1 0 0,1 0 0,2 1 0,2 0 0,1 1 0,2-1 0,1 1 0,2 41 0,1-12 0,-1-17 0,3-1 0,7 50 0,-7-82 0,1 0 0,1 1 0,1-1 0,0-1 0,1 1 0,0-1 0,2 0 0,-1-1 0,2 1 0,12 15 0,2-4 11,1 0 0,1-2 0,1-1 0,1-1 0,0-1 0,53 27-1,193 75-574,-186-88-313,-58-21-5949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5:18:3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1311 144 24575,'-5'-3'0,"-1"-1"0,1 1 0,-1 0 0,0 0 0,0 0 0,0 1 0,0 0 0,-1 0 0,1 1 0,-8-1 0,-10-4 0,-44-13 0,22 4 0,0 3 0,-1 1 0,-72-6 0,-20 0 0,87 10 0,-56-3 0,77 9 0,-7 0 0,-63 6 0,89-3 0,-1 0 0,0 1 0,0 1 0,1 0 0,0 0 0,0 1 0,0 1 0,-18 11 0,12-4 0,0 1 0,1 0 0,1 2 0,0 0 0,1 0 0,0 2 0,2 0 0,0 0 0,1 1 0,1 1 0,1 0 0,-14 38 0,-5 9 0,18-47 0,2 1 0,1 0 0,0 1 0,1 0 0,-6 43 0,7 30 0,12 182 0,-4-261 0,0 0 0,2 0 0,0 0 0,1 0 0,1-1 0,0 0 0,1 0 0,0 0 0,1-1 0,1 0 0,0-1 0,1 0 0,1 0 0,17 15 0,15 12 0,2-3 0,83 52 0,-114-79 0,58 32 0,1-4 0,2-3 0,80 26 0,-38-15 0,-31-12 0,162 40 0,-188-62 0,0-2 0,1-2 0,107-2 0,-91-7 0,-32 2 0,1-3 0,-1-1 0,80-16 0,-112 15 0,0 0 0,0 0 0,0-1 0,0-1 0,-1-1 0,0 1 0,0-2 0,-1 0 0,0 0 0,0-1 0,-1 0 0,0-1 0,-1 0 0,0 0 0,0-1 0,12-22 0,-7 10 0,-2-1 0,0 0 0,-2-1 0,-1 0 0,0-1 0,-2 0 0,-1 0 0,-2 0 0,3-49 0,-6 67 0,1-68 0,-13-137 0,8 189 0,-2 1 0,0-1 0,-1 1 0,-1 1 0,-2-1 0,0 1 0,-1 1 0,-1-1 0,-1 2 0,-16-21 0,-9-7 0,-1 1 0,-3 2 0,-2 2 0,-1 2 0,-2 1 0,-2 3 0,-2 2 0,-68-36 0,-1 17 0,-246-75 0,326 117 0,6 4-167,-1 2 0,1 1 0,-1 2-1,-62 1 1,78 2-362,-55 0-6297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6:34.5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24575,'902'0'-1365,"-876"0"-5461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1:04.3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24575,'5858'0'-1365,"-5833"0"-5461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6:45.3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1144 1168 24575,'165'2'0,"196"-6"0,-282-4 0,1-4 0,-2-4 0,0-2 0,114-45 0,-176 57 0,1 0 0,-1-1 0,0-1 0,25-17 0,-37 22 0,0-1 0,0 1 0,0-1 0,0 0 0,0 0 0,-1-1 0,0 1 0,0-1 0,0 0 0,-1 1 0,1-1 0,-1 0 0,-1-1 0,1 1 0,0 0 0,-1 0 0,0-1 0,-1 1 0,1-8 0,-1-14 0,-2 0 0,0 0 0,-2 0 0,-1 0 0,-1 1 0,-2 0 0,0 0 0,-2 1 0,0 0 0,-25-42 0,18 40 0,-1 0 0,-1 0 0,-1 2 0,-1 1 0,-2 0 0,0 2 0,-1 0 0,-47-31 0,23 25 0,0 3 0,-2 1 0,-83-27 0,-164-32 0,223 64 0,-105-11 0,42 10 0,42 4 0,0 4 0,0 5 0,-175 8 0,247 2 0,0 0 0,0 2 0,1 0 0,-1 2 0,2 0 0,-1 1 0,1 2 0,-32 18 0,24-10 0,1 1 0,0 1 0,2 2 0,0 0 0,-25 31 0,43-44 0,1 0 0,1 1 0,0-1 0,0 1 0,1 0 0,0 1 0,1-1 0,0 1 0,1 0 0,0 0 0,-3 23 0,3 2 0,2 0 0,4 53 0,1-18 0,-3-50 0,0-1 0,2 0 0,0 0 0,2 0 0,0 0 0,1 0 0,1-1 0,0 0 0,2-1 0,0 0 0,13 19 0,-6-15 0,1 0 0,1-1 0,1-1 0,1-1 0,0-1 0,2 0 0,33 20 0,-5-9 0,0-3 0,2-2 0,1-2 0,1-3 0,1-2 0,0-2 0,75 10 0,-65-15 0,0-3 0,1-3 0,0-3 0,89-9 0,-127 2-1365,-5-2-5461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6:46.1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24575,'7'9'0,"0"-1"0,0 1 0,-1 0 0,0 0 0,8 20 0,5 8 0,184 315 0,315 414 0,277 136 0,-760-863 0,-26-29 0,-1 1 0,2-1 0,0-1 0,0 0 0,0 0 0,1-1 0,16 9 0,-27-17 1,1 1-1,0-1 0,-1 0 1,1 0-1,-1 1 1,1-1-1,0 0 1,-1 0-1,1 0 0,0 0 1,-1 1-1,1-1 1,0 0-1,-1 0 0,1 0 1,0-1-1,-1 1 1,1 0-1,0 0 1,-1 0-1,1 0 0,0-1 1,-1 1-1,1 0 1,-1-1-1,1 1 0,-1 0 1,1-1-1,0 1 1,-1-1-1,1 1 1,-1-1-1,0 1 0,1-1 1,7-22-1381,-4-12-5446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6:46.8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868 1 24575,'-3'0'0,"-1"0"0,1 1 0,-1-1 0,1 1 0,-1 0 0,1 0 0,0 1 0,-1-1 0,1 0 0,0 1 0,0 0 0,0 0 0,0 0 0,0 0 0,1 0 0,-1 1 0,1-1 0,-5 6 0,-2 4 0,1 1 0,0 0 0,-7 17 0,8-17 0,-285 612 0,202-426 0,-191 395 0,264-564-195,3 0 0,0 1 0,2 1 0,1 0 0,2 1 0,-6 38 0,13-45-6631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6:51.0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7 24575,'5'-5'0,"12"4"0,8 11 0,15 15 0,6 8 0,10 14 0,11 9 0,5 5 0,-6 2 0,2-4 0,-1-3 0,-6-9 0,-9-10 0,-13-4 0,-9-9 0,-8-8-8191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6:51.6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669 1 24575,'-3'1'0,"0"0"0,1 1 0,-1-1 0,0 1 0,0 0 0,1 0 0,-1 0 0,1 0 0,0 1 0,0-1 0,0 1 0,0-1 0,0 1 0,0 0 0,-2 4 0,-3 3 0,-268 421 0,85-120 0,156-264-682,-74 76-1,94-108-6143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9:52.5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9:53.2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3:00:42.4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1054 92 24575,'-1'-1'0,"1"0"0,0 0 0,0 0 0,-1 0 0,1 0 0,0 0 0,-1 1 0,1-1 0,-1 0 0,1 0 0,-1 0 0,0 1 0,1-1 0,-1 0 0,0 1 0,1-1 0,-1 0 0,0 1 0,0-1 0,1 1 0,-1-1 0,0 1 0,0 0 0,0-1 0,0 1 0,-1-1 0,-31-6 0,23 5 0,-13-2 0,-73-16 0,0 3 0,-172-5 0,233 22 0,4 0 0,0 0 0,-46 9 0,67-8 0,0 2 0,0 0 0,0 0 0,1 1 0,0 0 0,-1 0 0,1 1 0,1 0 0,-1 1 0,1 0 0,-13 12 0,-15 17 0,2 1 0,-34 46 0,59-69 0,0 0 0,1 1 0,1 0 0,0 1 0,1-1 0,1 1 0,0 0 0,1 1 0,0-1 0,-2 29 0,2 20 0,3 0 0,14 117 0,-10-165 0,0 0 0,2 0 0,0 0 0,0 0 0,2-1 0,0 0 0,0 0 0,2-1 0,0 0 0,10 13 0,-2-8 0,1 0 0,0-1 0,2 0 0,0-2 0,38 24 0,11-2 0,2-3 0,1-3 0,85 25 0,-143-52 0,35 11 0,1-3 0,0-1 0,1-3 0,0-1 0,0-4 0,0-1 0,1-2 0,66-9 0,-108 6 0,0 0 0,-1-1 0,1-1 0,-1 0 0,0 0 0,0 0 0,-1-1 0,1-1 0,-1 0 0,0 0 0,0 0 0,-1-1 0,11-12 0,-4 3 0,0 0 0,-1-2 0,-1 1 0,-1-2 0,13-26 0,-9 8 0,-2 0 0,-1-2 0,-3 1 0,0-1 0,4-69 0,-9-202 0,-6 180 0,2 121 0,0-1 0,-1 0 0,0 1 0,-1-1 0,0 1 0,0-1 0,-1 1 0,0 0 0,-1 0 0,0 0 0,0 0 0,-1 1 0,0 0 0,0-1 0,-1 2 0,0-1 0,-1 1 0,1 0 0,-1 0 0,-1 1 0,1 0 0,-1 0 0,0 1 0,-1 0 0,1 1 0,-1-1 0,-13-3 0,-11-6-273,0 2 0,0 2 0,-1 1 0,-41-6 0,48 13-6553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3:00:44.4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457 1230 24575,'4'-3'0,"0"0"0,0 0 0,0 1 0,0 0 0,0 0 0,1 0 0,-1 0 0,1 0 0,-1 1 0,1 0 0,9-1 0,57-2 0,-45 4 0,583-2 0,-318 4 0,-278-2 0,1-1 0,-1 1 0,1-2 0,-1 0 0,1-1 0,-1 0 0,0-1 0,13-5 0,-19 5 0,-1 1 0,1-2 0,-1 1 0,1 0 0,-1-1 0,-1 0 0,1-1 0,-1 1 0,0-1 0,0 0 0,0-1 0,-1 1 0,0-1 0,-1 0 0,4-8 0,11-25 0,-1-1 0,-3-1 0,-1 0 0,-2-1 0,-3 0 0,-1-1 0,3-66 0,-9 68 0,0-21 0,-1-1 0,-11-65 0,9 110 0,-2 0 0,-1-1 0,0 1 0,-1 1 0,-1-1 0,-1 1 0,-1 1 0,0-1 0,-1 1 0,-24-30 0,24 36 0,-1 0 0,0 0 0,-1 1 0,0 1 0,0 0 0,-1 1 0,0 0 0,0 1 0,-1 0 0,0 1 0,0 0 0,-1 2 0,0-1 0,-20-2 0,-17-3 0,0 1 0,-84-1 0,-110 12 0,98 1 0,110-3 0,-25-1 0,-1 3 0,1 2 0,-104 21 0,135-16 0,0 0 0,0 2 0,1 1 0,1 2 0,0 1 0,1 1 0,0 2 0,-36 29 0,50-34 0,0 0 0,2 1 0,-1 1 0,2 0 0,0 1 0,1 0 0,1 0 0,0 2 0,1-1 0,1 1 0,1 0 0,0 0 0,1 1 0,1 0 0,-4 35 0,3 21 0,3 1 0,3-1 0,12 95 0,-9-149 0,1 0 0,1-1 0,1 1 0,0-1 0,1 0 0,2-1 0,0 0 0,1 0 0,0-1 0,2 0 0,21 24 0,-16-23 0,2 0 0,0-2 0,1-1 0,1 0 0,0-1 0,1-2 0,1 0 0,0-1 0,29 10 0,3-3 0,1-2 0,0-3 0,1-3 0,100 8 0,235-13 0,-327-6 0,211-6-1365,-234 5-5461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5:33:3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1489 24575,'11'2'0,"0"-1"0,1 2 0,-1-1 0,0 1 0,0 1 0,0 0 0,-1 1 0,0 0 0,15 10 0,17 7 0,62 22 0,1-4 0,2-5 0,208 40 0,-83-44 0,-201-30 0,1 0 0,-1-2 0,0-2 0,-1 0 0,46-12 0,-61 10 0,0-1 0,0 0 0,-1-2 0,0 1 0,0-2 0,0 1 0,-2-2 0,1 0 0,18-19 0,7-13 0,47-64 0,-41 48 0,-32 44 0,0-1 0,-1-1 0,0 0 0,-2 0 0,0-1 0,0 0 0,-2-1 0,0 0 0,-1 0 0,-1 0 0,4-28 0,6-63 0,-4 25 0,2-98 0,-14 159 0,-1-1 0,0 1 0,-2-1 0,-1 1 0,-1 0 0,-1 1 0,-1-1 0,-1 1 0,-19-34 0,-5 2 0,-3 0 0,-54-61 0,77 99 0,-2 2 0,1 0 0,-2 1 0,0 0 0,0 2 0,-1 0 0,-1 0 0,-29-12 0,-15-2 0,-82-20 0,65 21 0,-332-82 0,346 92 0,-112-9 0,142 21 0,0 1 0,0 2 0,1 2 0,-1 1 0,-36 10 0,45-6 0,-1 2 0,2 1 0,0 1 0,0 1 0,1 1 0,0 1 0,-39 33 0,23-13 0,2 2 0,2 1 0,-41 53 0,55-59 0,2 0 0,0 2 0,-20 49 0,-33 111 0,62-153 0,1 1 0,2 0 0,2 0 0,2 1 0,2 0 0,1 0 0,9 73 0,-7-109 0,0 0 0,1 0 0,-1 1 0,1-1 0,1-1 0,-1 1 0,1 0 0,0-1 0,1 1 0,0-1 0,0 0 0,0 0 0,0 0 0,1-1 0,0 0 0,0 1 0,1-2 0,-1 1 0,1-1 0,12 7 0,5 0 0,2 0 0,-1-2 0,2 0 0,36 7 0,-28-8 0,494 103 0,-464-105-682,82-2-1,-109-5-6143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1:07.7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0 145 24575,'204'1'0,"226"-3"0,-156-23 0,-54 2 0,799 9 0,-643 18 0,2356-4 0,-2633-5-84,-1-5 0,147-33 0,-141 22-1029,-67 15-5713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5:33:34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1098 24575,'350'22'0,"-220"-11"0,149-7 0,-223-5 0,-47 1 0,-1 0 0,1-1 0,-1 0 0,0 0 0,1-1 0,-1 0 0,0-1 0,0 0 0,-1 0 0,1 0 0,0-1 0,-1 0 0,0-1 0,0 0 0,0 0 0,-1 0 0,0-1 0,0 0 0,7-9 0,6-6 0,-2 0 0,-1-2 0,0 0 0,-2-1 0,-1 0 0,17-42 0,-28 61 0,9-17 0,0 0 0,-2-1 0,-1 0 0,-1-1 0,0 0 0,-2 0 0,4-43 0,-8 47 0,0-1 0,-1 0 0,-1 1 0,-1-1 0,0 1 0,-2 0 0,0-1 0,-2 2 0,0-1 0,-1 1 0,-1-1 0,-11-18 0,7 17 0,-1 0 0,0 2 0,-2-1 0,0 2 0,-1 0 0,-1 0 0,-1 2 0,0 0 0,-1 1 0,-21-12 0,-12-2 0,-99-38 0,124 58 0,-1 1 0,1 2 0,-2 0 0,1 2 0,-54-1 0,66 5 0,-169 6 0,160-3 0,1 1 0,0 2 0,0 0 0,1 1 0,-36 16 0,14-1 0,1 2 0,1 2 0,1 2 0,2 2 0,0 2 0,3 1 0,-56 62 0,77-73 0,2 0 0,0 1 0,1 0 0,1 2 0,1-1 0,2 1 0,-13 50 0,9-17 0,3 0 0,-3 88 0,10-114 0,1-14 0,1 1 0,1-1 0,0 1 0,4 25 0,-3-41 0,0 1 0,-1-1 0,1 1 0,0-1 0,1 1 0,-1-1 0,1 0 0,-1 0 0,1 1 0,0-1 0,0-1 0,0 1 0,1 0 0,-1 0 0,1-1 0,-1 1 0,1-1 0,0 0 0,0 0 0,0 0 0,0 0 0,0-1 0,0 1 0,1-1 0,-1 1 0,1-1 0,-1 0 0,5 0 0,21 2-115,1-2 0,49-4 1,-52 2-907,10-1-5805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8:31.0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33 24575,'6'-4'0,"-1"1"0,1 0 0,1 1 0,-1-1 0,0 1 0,1 0 0,-1 1 0,1 0 0,-1 0 0,1 0 0,0 0 0,-1 1 0,14 2 0,6-3 0,832-8 0,-551 11 0,906-1-1365,-1180-1-5461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8:32.5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1370 0 24575,'-21'0'0,"-1"1"0,1 1 0,0 1 0,1 0 0,-1 2 0,1 0 0,-1 2 0,2 0 0,-32 15 0,-20 19 0,-105 79 0,46-29 0,98-69 0,-1-2 0,0-1 0,-1-2 0,-1-2 0,-1-1 0,-69 18 0,51-19 0,1 2 0,0 2 0,1 3 0,1 2 0,-81 49 0,128-69 0,1 0 0,-1 0 0,1 1 0,-1 0 0,1 0 0,0-1 0,0 2 0,0-1 0,0 0 0,1 1 0,-1-1 0,1 1 0,0 0 0,0 0 0,0 0 0,1 0 0,-1 0 0,1 0 0,-1 6 0,2-4 0,0 1 0,0 0 0,0-1 0,1 1 0,0 0 0,1-1 0,-1 1 0,1-1 0,0 0 0,1 0 0,4 9 0,6 8 0,2-1 0,0 0 0,1-1 0,2-1 0,22 22 0,-2-8-1,1 0-1,77 48 1,97 41 59,-15-9-1477,-167-94-5407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8:35.3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8:41.2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8:42.1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8:43.3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8:44.2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8:52.3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994 1469 24575,'0'-1'0,"1"0"0,-1 0 0,0 0 0,1 0 0,-1 0 0,1 0 0,-1 0 0,1 0 0,-1 0 0,1 0 0,0 0 0,0 1 0,-1-1 0,1 0 0,0 0 0,0 1 0,0-1 0,0 1 0,0-1 0,0 0 0,0 1 0,0 0 0,0-1 0,1 1 0,34-10 0,-21 6 0,112-39 0,-1-5 0,182-99 0,-267 127 0,1 2 0,53-16 0,-9 5 0,-54 16 0,57-31 0,-77 36 0,0 1 0,-1-1 0,1-1 0,-2 0 0,1-1 0,-1 0 0,11-15 0,-13 11 0,0 0 0,-1 0 0,0-1 0,-2 1 0,0-1 0,0-1 0,-1 1 0,-1-1 0,2-30 0,-2-16 0,-7-76 0,0 55 0,3 70 0,0 0 0,0 0 0,-2 0 0,1 0 0,-2 1 0,0-1 0,0 1 0,-1 0 0,-1 0 0,0 0 0,0 1 0,-10-14 0,3 9 0,-1 1 0,0 0 0,-1 0 0,0 2 0,-1 0 0,-1 1 0,-20-12 0,-10-1 0,0 3 0,-2 1 0,-1 3 0,-1 2 0,-61-12 0,1 7 0,-167-11 0,-114 24 0,282 7 0,51-2 0,-1 4 0,-115 15 0,156-11 0,0 1 0,0 0 0,1 2 0,0 0 0,1 1 0,-1 1 0,2 0 0,-1 1 0,1 1 0,1 1 0,0 0 0,1 1 0,1 1 0,-15 20 0,8-8 0,1 1 0,1 1 0,2 1 0,1 1 0,1 0 0,2 0 0,-14 54 0,19-39 0,1 1 0,3 0 0,1 0 0,6 59 0,0-5 0,-4-77 0,2 0 0,1 0 0,1 0 0,1-1 0,0 0 0,2 1 0,1-2 0,1 1 0,1-1 0,1-1 0,1 0 0,0 0 0,2-2 0,26 31 0,-31-41 0,1 0 0,0 0 0,0-1 0,1-1 0,0 0 0,1-1 0,-1 0 0,21 8 0,109 28 0,-87-28 0,36 12-273,0-4 0,2-4 0,0-4 0,136 3 0,-191-17-6553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9:09.2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390 1 24575,'2'5'0,"13"27"0,2-1 0,1 0 0,24 31 0,238 238 0,-21-28 0,-225-231 0,-3 2 0,-1 0 0,-2 2 0,-2 1 0,21 53 0,-41-84 0,-3-10 0,-1 1 0,0-1 0,0 1 0,0 0 0,-1 0 0,2 7 0,-3-11 0,-1 1 0,1 0 0,0 0 0,-1 0 0,0 0 0,1-1 0,-1 1 0,0 0 0,-1-1 0,1 1 0,0-1 0,-1 1 0,1-1 0,-1 1 0,0-1 0,-3 3 0,-13 12 0,0-2 0,-2 0 0,0-1 0,0-1 0,-34 16 0,25-13 0,-451 197 0,390-177 0,-12 3-94,12-5-542,-159 85 1,221-102-6191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1:10.8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24575,'1'1'0,"1"1"0,-1 0 0,1-1 0,-1 1 0,1-1 0,0 1 0,-1-1 0,1 0 0,0 0 0,0 1 0,0-1 0,0-1 0,0 1 0,0 0 0,0 0 0,0-1 0,0 1 0,0-1 0,3 1 0,-1 0 0,84 19 0,177 16 0,-182-27 0,1085 55 0,-1156-64 0,-4-1 0,0 1 0,0 0 0,0 1 0,0 0 0,13 3 0,-19-3 0,1 0 0,-1 0 0,1 0 0,-1 1 0,1-1 0,-1 1 0,0 0 0,0-1 0,0 1 0,0 0 0,0 0 0,0 1 0,0-1 0,-1 0 0,1 0 0,-1 1 0,0-1 0,1 1 0,-1-1 0,0 4 0,9 28 0,-3 0 0,0 0 0,-3 1 0,1 54 0,3 12 0,95 559 0,-88-571 0,70 337 0,-58-327 0,66 157 0,-91-251 0,0 0 0,0-1 0,-1 1 0,1 0 0,-1 0 0,0 0 0,-1 0 0,1 0 0,-1 0 0,-1 9 0,1-11 0,-1 0 0,0 0 0,0-1 0,-1 1 0,1 0 0,-1-1 0,1 1 0,-1-1 0,0 1 0,0-1 0,0 0 0,0 0 0,0 0 0,0 0 0,-1 0 0,1 0 0,-1-1 0,1 1 0,-6 1 0,-14 6 0,0 0 0,-1-2 0,0-1 0,0 0 0,-30 2 0,-16 4 0,-438 87 0,269-56-1365,199-35-5461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9:11.1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398 1 24575,'2'18'0,"2"1"0,0-1 0,1 0 0,1 0 0,0-1 0,2 1 0,0-2 0,13 23 0,-1-2 0,37 72 0,6-2 0,4-3 0,4-3 0,5-3 0,4-4 0,3-3 0,5-4 0,132 101 0,131 74 0,-313-232 0,-2 2 0,-1 2 0,-2 1 0,-1 1 0,41 64 0,-71-98 0,-1-1 0,0 1 0,0 0 0,0-1 0,0 1 0,0 0 0,0 0 0,-1 0 0,1 0 0,-1 0 0,1 0 0,-1 0 0,0 0 0,1 0 0,-1 0 0,0 0 0,-1 0 0,1 0 0,0 0 0,0 0 0,-1 0 0,1 0 0,-1 0 0,0 0 0,0 0 0,1 0 0,-1 0 0,-1-1 0,1 1 0,0 0 0,0-1 0,0 1 0,-1-1 0,1 1 0,-1-1 0,-1 2 0,-7 3 0,0-1 0,0 0 0,0 0 0,0-1 0,-18 5 0,9-3 0,-1022 416 0,508-225 0,418-171 109,49-13-1583,41-7-5352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9:15.4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70 0 24575,'8'1'0,"0"0"0,0 1 0,0 0 0,0 0 0,-1 1 0,1-1 0,-1 2 0,0-1 0,1 1 0,-2 0 0,12 9 0,7 7 0,35 34 0,141 112 0,-140-121 0,-2 3 0,72 77 0,-29-27 0,-22-23 0,-78-73 0,0 0 0,1 1 0,-1-1 0,0 0 0,0 1 0,-1-1 0,1 1 0,0 0 0,-1 0 0,0 0 0,0-1 0,1 1 0,-2 0 0,1 0 0,0 1 0,-1-1 0,1 0 0,-1 0 0,0 0 0,0 0 0,0 0 0,-1 6 0,-1-4 0,0 0 0,-1 0 0,1 0 0,-1-1 0,0 1 0,0-1 0,-1 0 0,1 1 0,-1-1 0,0-1 0,0 1 0,-7 4 0,-62 46 0,-3-3 0,-2-4 0,-142 64 0,172-93 0,-73 18 0,81-27 0,1 3 0,0 1 0,-53 26 0,70-27-1365,3-2-5461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9:18.4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24575,'4'1'0,"0"0"0,0 1 0,0-1 0,-1 1 0,1-1 0,0 1 0,-1 1 0,1-1 0,-1 0 0,0 1 0,3 3 0,7 3 0,264 190 0,469 308 0,-299-262 0,-139-80 0,-130-55 0,-129-79 0,-45-29 0,0 0 0,-1 1 0,1 0 0,-1-1 0,1 1 0,-1 1 0,0-1 0,0 0 0,-1 1 0,1-1 0,-1 1 0,1 0 0,-1 0 0,0 0 0,2 7 0,-4-8 0,1 1 0,-1-1 0,0 0 0,-1 1 0,1-1 0,0 0 0,-1 0 0,0 0 0,0 1 0,0-1 0,0 0 0,0 0 0,-1 0 0,1 0 0,-1-1 0,0 1 0,0 0 0,0-1 0,0 1 0,0-1 0,0 1 0,-5 2 0,-36 30 0,-2-3 0,-1-1 0,-55 26 0,-5 5 0,-94 66 0,-146 88 0,285-181 0,-2-2 0,-111 42 0,44-25-1365,98-37-5461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2:09.4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24575,'905'0'-1365,"-881"0"-5461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2:18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24575,'5'0'0,"7"0"0,6 0 0,11 0 0,15 0 0,5 0 0,0 0 0,-4 0 0,-9 5 0,-11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2:19.7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24575,'5'0'0,"7"0"0,1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52:27.2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0 242 24575,'12'14'0,"0"0"0,-2 1 0,0 1 0,0 0 0,14 33 0,-16-30 0,1-1 0,0-1 0,2 1 0,19 23 0,-27-37 0,1-1 0,0 0 0,0 0 0,0 0 0,1 0 0,-1-1 0,1 0 0,0 0 0,-1 0 0,1 0 0,0-1 0,0 0 0,0 0 0,0 0 0,0 0 0,0-1 0,0 0 0,0 0 0,1 0 0,8-2 0,10-3 0,0-1 0,0 0 0,24-11 0,-27 9 0,935-395 0,-837 351-1365,-81 38-5461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11030-7773-4971-B548-7A464C3B496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C858D-3EAD-47C3-89DC-0689E72E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C858D-3EAD-47C3-89DC-0689E72ECF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CADD-4171-CAC6-977A-6ECCD764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9ED7-BB06-B5D4-E575-077AB430D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7CB0-9AD7-6019-8034-CFD7D53A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FCCC-9574-5EE3-50EF-04449F7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331F-5728-968C-1B2C-A1BB5C47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3534-28DC-FA7E-4FFE-F57BE3B5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69C88-60BC-3273-E488-5B2E227A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782D-2661-2543-DFEC-CDCBD71C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CFBD-BC9B-C739-219F-725E6F0D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2B81-46C4-F654-5FC1-9E869973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0B00C-3BDA-CD4B-FBA5-FC278F286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4D406-3BC4-D2C4-3C18-C2281B869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46E3-EC4B-B53A-2AD5-91D8740B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62E2-08A5-AA4B-7DE6-4DB9E64B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CF56-3361-3D80-5CF1-8F3FC00B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E6B-3490-6E3C-3E81-E5D8D151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6184-0F8C-FC98-BE10-B7B97125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7179-09A5-0F00-EA56-80DC3051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A4A9-21E9-3259-8B68-81C4A548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0108-EE96-4819-1F9E-3F5BAF18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54BB-C594-C2F9-243F-DB0A01BD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5686E-94B7-C4BA-9024-BC56900C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B8C-082B-0BE3-E85C-0E6880D6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2EC7-760A-D1C3-3F45-DA35B2D4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496C-01CC-3F53-6EFF-ADE15D5A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6821-3D0C-C114-2015-659052E4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0B92-1A64-119C-EC46-F38765B5A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AC1A-7C30-7B55-D9CB-834E004E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ADA6E-0177-AE91-3B0F-ECA2AA5A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FCA15-F292-470E-FCE9-61CD260B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2FE2B-6822-F1E3-C0CC-64D7008C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474F-00CB-140B-C53C-83513B85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54188-EF8B-66CB-DF37-AB80D8164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30D8-0120-66FE-02AA-DBC549CC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0CB44-31B9-C86A-FC02-8370CBD1B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B2483-2E15-097E-559F-9F6862CB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8ACD5-9B5F-12F9-F42D-307BB037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C543E-5B2A-8A31-7640-B4810F3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76975-7303-92AF-FF51-AA2FCB4F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B6FF-1412-DE03-83F6-3CD65416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A12BA-2745-2C5D-869F-172024A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9B606-6C92-C7B2-D640-2253BBDD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B2723-BB39-5D10-8D71-325D572F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6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9DE97-62F5-97CC-A64A-2A9936AD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72851-4364-4B32-F835-F2A860D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B5EE-239E-804E-CCF1-D486A3D1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730E-4286-F202-AB87-089B8E0B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9E7B-C2C1-4115-1A01-48E6C408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5B668-5C3B-1506-DE10-30845806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1511-F971-34C2-BC70-A7AD63E4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9235C-579C-7AF7-F355-1F1E6AE7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2F300-5F36-AF38-7698-3202658D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F2B1-D733-DC83-A08F-276B6E42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179AF-E05A-2CBF-2A84-50EDBC705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D6972-74B4-3C4C-0265-9CD123F8A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015A-E3A4-0655-A652-51D787BC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4D14E-EA3F-04AC-89A3-4BAA8671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942E-8AE0-CB8E-43FA-1ABF083D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5C75A-2F41-6CEA-ABD2-CB61AF37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33FDF-D991-4F77-244B-4DD45F6EE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F59A-14AA-27EE-38A0-DA681FBB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3461-75BA-4574-9067-79354F98AC7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B8FB-173C-60E0-23B9-DC35B4F23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6E45-2569-66BB-92EB-F992F0075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19.png"/><Relationship Id="rId18" Type="http://schemas.openxmlformats.org/officeDocument/2006/relationships/customXml" Target="../ink/ink24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12" Type="http://schemas.openxmlformats.org/officeDocument/2006/relationships/customXml" Target="../ink/ink21.xml"/><Relationship Id="rId17" Type="http://schemas.openxmlformats.org/officeDocument/2006/relationships/image" Target="../media/image21.png"/><Relationship Id="rId2" Type="http://schemas.openxmlformats.org/officeDocument/2006/relationships/customXml" Target="../ink/ink17.xml"/><Relationship Id="rId16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5" Type="http://schemas.openxmlformats.org/officeDocument/2006/relationships/image" Target="../media/image20.png"/><Relationship Id="rId10" Type="http://schemas.openxmlformats.org/officeDocument/2006/relationships/customXml" Target="../ink/ink20.xml"/><Relationship Id="rId19" Type="http://schemas.openxmlformats.org/officeDocument/2006/relationships/image" Target="../media/image22.png"/><Relationship Id="rId4" Type="http://schemas.openxmlformats.org/officeDocument/2006/relationships/customXml" Target="../ink/ink18.xml"/><Relationship Id="rId9" Type="http://schemas.openxmlformats.org/officeDocument/2006/relationships/image" Target="../media/image17.png"/><Relationship Id="rId14" Type="http://schemas.openxmlformats.org/officeDocument/2006/relationships/customXml" Target="../ink/ink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24.png"/><Relationship Id="rId18" Type="http://schemas.openxmlformats.org/officeDocument/2006/relationships/customXml" Target="../ink/ink33.xml"/><Relationship Id="rId3" Type="http://schemas.openxmlformats.org/officeDocument/2006/relationships/image" Target="../media/image80.png"/><Relationship Id="rId21" Type="http://schemas.openxmlformats.org/officeDocument/2006/relationships/image" Target="../media/image28.png"/><Relationship Id="rId7" Type="http://schemas.openxmlformats.org/officeDocument/2006/relationships/image" Target="../media/image100.png"/><Relationship Id="rId12" Type="http://schemas.openxmlformats.org/officeDocument/2006/relationships/customXml" Target="../ink/ink30.xml"/><Relationship Id="rId17" Type="http://schemas.openxmlformats.org/officeDocument/2006/relationships/image" Target="../media/image26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23.png"/><Relationship Id="rId5" Type="http://schemas.openxmlformats.org/officeDocument/2006/relationships/image" Target="../media/image90.png"/><Relationship Id="rId15" Type="http://schemas.openxmlformats.org/officeDocument/2006/relationships/image" Target="../media/image25.png"/><Relationship Id="rId10" Type="http://schemas.openxmlformats.org/officeDocument/2006/relationships/customXml" Target="../ink/ink29.xml"/><Relationship Id="rId19" Type="http://schemas.openxmlformats.org/officeDocument/2006/relationships/image" Target="../media/image27.png"/><Relationship Id="rId4" Type="http://schemas.openxmlformats.org/officeDocument/2006/relationships/customXml" Target="../ink/ink26.xml"/><Relationship Id="rId9" Type="http://schemas.openxmlformats.org/officeDocument/2006/relationships/image" Target="../media/image110.png"/><Relationship Id="rId14" Type="http://schemas.openxmlformats.org/officeDocument/2006/relationships/customXml" Target="../ink/ink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customXml" Target="../ink/ink38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37.xml"/><Relationship Id="rId4" Type="http://schemas.openxmlformats.org/officeDocument/2006/relationships/customXml" Target="../ink/ink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customXml" Target="../ink/ink45.xml"/><Relationship Id="rId3" Type="http://schemas.openxmlformats.org/officeDocument/2006/relationships/image" Target="../media/image140.png"/><Relationship Id="rId7" Type="http://schemas.openxmlformats.org/officeDocument/2006/relationships/image" Target="../media/image31.png"/><Relationship Id="rId12" Type="http://schemas.openxmlformats.org/officeDocument/2006/relationships/customXml" Target="../ink/ink44.xml"/><Relationship Id="rId17" Type="http://schemas.openxmlformats.org/officeDocument/2006/relationships/image" Target="../media/image33.png"/><Relationship Id="rId2" Type="http://schemas.openxmlformats.org/officeDocument/2006/relationships/customXml" Target="../ink/ink39.xml"/><Relationship Id="rId1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18.png"/><Relationship Id="rId5" Type="http://schemas.openxmlformats.org/officeDocument/2006/relationships/image" Target="../media/image150.png"/><Relationship Id="rId15" Type="http://schemas.openxmlformats.org/officeDocument/2006/relationships/customXml" Target="../ink/ink47.xml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32.png"/><Relationship Id="rId14" Type="http://schemas.openxmlformats.org/officeDocument/2006/relationships/customXml" Target="../ink/ink4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35.png"/><Relationship Id="rId4" Type="http://schemas.openxmlformats.org/officeDocument/2006/relationships/customXml" Target="../ink/ink50.xml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A784-95F8-71BD-FEDB-95DF835A8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 3 Discussion</a:t>
            </a:r>
          </a:p>
        </p:txBody>
      </p:sp>
    </p:spTree>
    <p:extLst>
      <p:ext uri="{BB962C8B-B14F-4D97-AF65-F5344CB8AC3E}">
        <p14:creationId xmlns:p14="http://schemas.microsoft.com/office/powerpoint/2010/main" val="225262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EC8-6976-3669-8CCB-14971DC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2-player normal form game:</a:t>
            </a:r>
            <a:br>
              <a:rPr lang="en-US" sz="4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89A-87DD-79A8-C280-65169EB1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all strongly dominated strategies (by either player)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any additional weakly dominated strategies ( by either player)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all pure strategy equilibria (if they exist)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Pareto optimal solutions.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with several strategies for each player by having player 1 play various strategies against various strategies of player 2.  Label the output with the strategies used.  How good were your strategies?</a:t>
            </a:r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3CEB93-BD69-E61C-F4A0-F33AC857201A}"/>
                  </a:ext>
                </a:extLst>
              </p14:cNvPr>
              <p14:cNvContentPartPr/>
              <p14:nvPr/>
            </p14:nvContentPartPr>
            <p14:xfrm>
              <a:off x="2430995" y="2162372"/>
              <a:ext cx="1805760" cy="9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3CEB93-BD69-E61C-F4A0-F33AC85720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4875" y="2156252"/>
                <a:ext cx="1818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29810B-88DB-CDE0-E3E3-E6E2D70AB98D}"/>
                  </a:ext>
                </a:extLst>
              </p14:cNvPr>
              <p14:cNvContentPartPr/>
              <p14:nvPr/>
            </p14:nvContentPartPr>
            <p14:xfrm>
              <a:off x="3420635" y="2430572"/>
              <a:ext cx="1624680" cy="22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29810B-88DB-CDE0-E3E3-E6E2D70AB9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4515" y="2424452"/>
                <a:ext cx="16369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4E21BA-FFBF-7A5F-3CAE-8B23AB267353}"/>
                  </a:ext>
                </a:extLst>
              </p14:cNvPr>
              <p14:cNvContentPartPr/>
              <p14:nvPr/>
            </p14:nvContentPartPr>
            <p14:xfrm>
              <a:off x="2269715" y="2797052"/>
              <a:ext cx="21186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4E21BA-FFBF-7A5F-3CAE-8B23AB2673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3595" y="2790932"/>
                <a:ext cx="21308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1BF33F-7334-EF7E-2F65-3E0454E0943D}"/>
                  </a:ext>
                </a:extLst>
              </p14:cNvPr>
              <p14:cNvContentPartPr/>
              <p14:nvPr/>
            </p14:nvContentPartPr>
            <p14:xfrm>
              <a:off x="2065235" y="2970572"/>
              <a:ext cx="2102040" cy="5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1BF33F-7334-EF7E-2F65-3E0454E094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59115" y="2964452"/>
                <a:ext cx="2114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77B4BB-875F-38D4-7A1F-A9241DA90E58}"/>
                  </a:ext>
                </a:extLst>
              </p14:cNvPr>
              <p14:cNvContentPartPr/>
              <p14:nvPr/>
            </p14:nvContentPartPr>
            <p14:xfrm>
              <a:off x="10833035" y="3011972"/>
              <a:ext cx="769320" cy="85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77B4BB-875F-38D4-7A1F-A9241DA90E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26915" y="3005852"/>
                <a:ext cx="781560" cy="8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7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EC8-6976-3669-8CCB-14971DC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Input File Format</a:t>
            </a:r>
            <a:b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D8E36-F29C-B840-2DC0-D766729795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1422400"/>
          <a:ext cx="5905500" cy="2121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11472314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50094618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657027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2581873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79547527"/>
                    </a:ext>
                  </a:extLst>
                </a:gridCol>
              </a:tblGrid>
              <a:tr h="530424">
                <a:tc>
                  <a:txBody>
                    <a:bodyPr/>
                    <a:lstStyle/>
                    <a:p>
                      <a:pPr marL="0" marR="0" indent="28067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>
                          <a:effectLst/>
                        </a:rPr>
                        <a:t> </a:t>
                      </a:r>
                      <a:endParaRPr lang="en-US" sz="11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174786"/>
                  </a:ext>
                </a:extLst>
              </a:tr>
              <a:tr h="4773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16884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838622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1407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D6F025-8023-E160-27F1-53FD97D1498C}"/>
              </a:ext>
            </a:extLst>
          </p:cNvPr>
          <p:cNvSpPr txBox="1"/>
          <p:nvPr/>
        </p:nvSpPr>
        <p:spPr>
          <a:xfrm>
            <a:off x="723900" y="3869402"/>
            <a:ext cx="6802824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actions for row player, number of actions for column player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 player rewards (in row major order)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player rewards (in row major order)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CD8A3-7917-7EE1-5D69-9F64441450FA}"/>
              </a:ext>
            </a:extLst>
          </p:cNvPr>
          <p:cNvSpPr txBox="1"/>
          <p:nvPr/>
        </p:nvSpPr>
        <p:spPr>
          <a:xfrm>
            <a:off x="8432800" y="2483247"/>
            <a:ext cx="1671740" cy="15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would be: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4 -1 -1 0 3 0 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3 -1 -1 0 4 0 4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A270B8-9289-0CDC-7F4C-E34CF16B1535}"/>
                  </a:ext>
                </a:extLst>
              </p14:cNvPr>
              <p14:cNvContentPartPr/>
              <p14:nvPr/>
            </p14:nvContentPartPr>
            <p14:xfrm>
              <a:off x="2430995" y="2871932"/>
              <a:ext cx="33480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A270B8-9289-0CDC-7F4C-E34CF16B15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4875" y="2865812"/>
                <a:ext cx="347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3D75CF-7D7D-1FE9-49AF-AEEC42EAFB7C}"/>
                  </a:ext>
                </a:extLst>
              </p14:cNvPr>
              <p14:cNvContentPartPr/>
              <p14:nvPr/>
            </p14:nvContentPartPr>
            <p14:xfrm>
              <a:off x="3861995" y="2861492"/>
              <a:ext cx="112680" cy="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3D75CF-7D7D-1FE9-49AF-AEEC42EAFB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5875" y="2855372"/>
                <a:ext cx="124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B62E6A-52CD-3D7A-D642-6C8406EA3BAC}"/>
                  </a:ext>
                </a:extLst>
              </p14:cNvPr>
              <p14:cNvContentPartPr/>
              <p14:nvPr/>
            </p14:nvContentPartPr>
            <p14:xfrm>
              <a:off x="5056115" y="2871932"/>
              <a:ext cx="111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B62E6A-52CD-3D7A-D642-6C8406EA3B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9995" y="2865812"/>
                <a:ext cx="23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FC9291-A6B6-879E-9120-3303E79DD7CB}"/>
                  </a:ext>
                </a:extLst>
              </p14:cNvPr>
              <p14:cNvContentPartPr/>
              <p14:nvPr/>
            </p14:nvContentPartPr>
            <p14:xfrm>
              <a:off x="10122755" y="3333812"/>
              <a:ext cx="542520" cy="185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FC9291-A6B6-879E-9120-3303E79DD7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6635" y="3327692"/>
                <a:ext cx="554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702EAD5-6A7B-4736-8991-BD3655A67ABC}"/>
                  </a:ext>
                </a:extLst>
              </p14:cNvPr>
              <p14:cNvContentPartPr/>
              <p14:nvPr/>
            </p14:nvContentPartPr>
            <p14:xfrm>
              <a:off x="10165595" y="3783092"/>
              <a:ext cx="446040" cy="19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02EAD5-6A7B-4736-8991-BD3655A67A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59475" y="3776972"/>
                <a:ext cx="458280" cy="2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88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EC8-6976-3669-8CCB-14971DC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2-player normal form game:</a:t>
            </a:r>
            <a:br>
              <a:rPr lang="en-US" sz="4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89A-87DD-79A8-C280-65169EB1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all strongly dominated strategies (by either player)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any additional weakly dominated strategies ( by either player)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91AB72B-AA68-22D3-2252-325495584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0328"/>
              </p:ext>
            </p:extLst>
          </p:nvPr>
        </p:nvGraphicFramePr>
        <p:xfrm>
          <a:off x="1282700" y="3429000"/>
          <a:ext cx="5905500" cy="2121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5192">
                  <a:extLst>
                    <a:ext uri="{9D8B030D-6E8A-4147-A177-3AD203B41FA5}">
                      <a16:colId xmlns:a16="http://schemas.microsoft.com/office/drawing/2014/main" val="2114723147"/>
                    </a:ext>
                  </a:extLst>
                </a:gridCol>
                <a:gridCol w="1687008">
                  <a:extLst>
                    <a:ext uri="{9D8B030D-6E8A-4147-A177-3AD203B41FA5}">
                      <a16:colId xmlns:a16="http://schemas.microsoft.com/office/drawing/2014/main" val="50094618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657027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2581873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79547527"/>
                    </a:ext>
                  </a:extLst>
                </a:gridCol>
              </a:tblGrid>
              <a:tr h="530424">
                <a:tc>
                  <a:txBody>
                    <a:bodyPr/>
                    <a:lstStyle/>
                    <a:p>
                      <a:pPr marL="0" marR="0" indent="28067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>
                          <a:effectLst/>
                        </a:rPr>
                        <a:t> </a:t>
                      </a:r>
                      <a:endParaRPr lang="en-US" sz="11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174786"/>
                  </a:ext>
                </a:extLst>
              </a:tr>
              <a:tr h="4773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16884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838622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14075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E57499-BAE8-B8D0-2136-191BC2E41395}"/>
                  </a:ext>
                </a:extLst>
              </p14:cNvPr>
              <p14:cNvContentPartPr/>
              <p14:nvPr/>
            </p14:nvContentPartPr>
            <p14:xfrm>
              <a:off x="5495675" y="2968772"/>
              <a:ext cx="120600" cy="306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E57499-BAE8-B8D0-2136-191BC2E413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9555" y="2962652"/>
                <a:ext cx="132840" cy="30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AC1862-C41C-DC80-C745-D011DDC6DC2F}"/>
                  </a:ext>
                </a:extLst>
              </p14:cNvPr>
              <p14:cNvContentPartPr/>
              <p14:nvPr/>
            </p14:nvContentPartPr>
            <p14:xfrm>
              <a:off x="9864275" y="280749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AC1862-C41C-DC80-C745-D011DDC6DC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8155" y="280137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43ECE8D-BF47-7B64-8359-0D80C153C671}"/>
              </a:ext>
            </a:extLst>
          </p:cNvPr>
          <p:cNvGrpSpPr/>
          <p:nvPr/>
        </p:nvGrpSpPr>
        <p:grpSpPr>
          <a:xfrm>
            <a:off x="1462955" y="4087652"/>
            <a:ext cx="6432840" cy="1719720"/>
            <a:chOff x="1462955" y="4087652"/>
            <a:chExt cx="6432840" cy="171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548988-87E4-4E3C-D163-BDB6996BB5EC}"/>
                    </a:ext>
                  </a:extLst>
                </p14:cNvPr>
                <p14:cNvContentPartPr/>
                <p14:nvPr/>
              </p14:nvContentPartPr>
              <p14:xfrm>
                <a:off x="2763635" y="4087652"/>
                <a:ext cx="87480" cy="171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548988-87E4-4E3C-D163-BDB6996BB5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57515" y="4081532"/>
                  <a:ext cx="99720" cy="17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57B2D6-9D5A-D2A8-B27B-F2A52CAC119F}"/>
                    </a:ext>
                  </a:extLst>
                </p14:cNvPr>
                <p14:cNvContentPartPr/>
                <p14:nvPr/>
              </p14:nvContentPartPr>
              <p14:xfrm>
                <a:off x="6712475" y="4313372"/>
                <a:ext cx="360" cy="1452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57B2D6-9D5A-D2A8-B27B-F2A52CAC11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6355" y="4307252"/>
                  <a:ext cx="12600" cy="14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F28AC1-1B63-44D0-7CBD-DA3CCAEFC22A}"/>
                    </a:ext>
                  </a:extLst>
                </p14:cNvPr>
                <p14:cNvContentPartPr/>
                <p14:nvPr/>
              </p14:nvContentPartPr>
              <p14:xfrm>
                <a:off x="1462955" y="5176652"/>
                <a:ext cx="6432840" cy="94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F28AC1-1B63-44D0-7CBD-DA3CCAEFC2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6835" y="5170532"/>
                  <a:ext cx="644508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3B59C7-09C5-89F6-0111-8181A9994A3D}"/>
                  </a:ext>
                </a:extLst>
              </p14:cNvPr>
              <p14:cNvContentPartPr/>
              <p14:nvPr/>
            </p14:nvContentPartPr>
            <p14:xfrm>
              <a:off x="3795035" y="4365572"/>
              <a:ext cx="973800" cy="596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3B59C7-09C5-89F6-0111-8181A9994A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88915" y="4359452"/>
                <a:ext cx="986040" cy="6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09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EC8-6976-3669-8CCB-14971DC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2-player normal form game:</a:t>
            </a:r>
            <a:br>
              <a:rPr lang="en-US" sz="4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89A-87DD-79A8-C280-65169EB1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all pure strategy equilibria (if they exist).  Notice how when we eliminated weakly dominated strategies we lost nash equilibria.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91AB72B-AA68-22D3-2252-32549558445C}"/>
              </a:ext>
            </a:extLst>
          </p:cNvPr>
          <p:cNvGraphicFramePr>
            <a:graphicFrameLocks/>
          </p:cNvGraphicFramePr>
          <p:nvPr/>
        </p:nvGraphicFramePr>
        <p:xfrm>
          <a:off x="1282700" y="3429000"/>
          <a:ext cx="5905500" cy="2121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114723147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50094618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657027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2581873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79547527"/>
                    </a:ext>
                  </a:extLst>
                </a:gridCol>
              </a:tblGrid>
              <a:tr h="530424">
                <a:tc>
                  <a:txBody>
                    <a:bodyPr/>
                    <a:lstStyle/>
                    <a:p>
                      <a:pPr marL="0" marR="0" indent="28067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>
                          <a:effectLst/>
                        </a:rPr>
                        <a:t> </a:t>
                      </a:r>
                      <a:endParaRPr lang="en-US" sz="11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174786"/>
                  </a:ext>
                </a:extLst>
              </a:tr>
              <a:tr h="4773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16884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838622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14075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74FE28-19AA-C4C5-8EF1-2CA9CB0508A6}"/>
                  </a:ext>
                </a:extLst>
              </p14:cNvPr>
              <p14:cNvContentPartPr/>
              <p14:nvPr/>
            </p14:nvContentPartPr>
            <p14:xfrm>
              <a:off x="3806780" y="4431020"/>
              <a:ext cx="843480" cy="53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74FE28-19AA-C4C5-8EF1-2CA9CB0508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40" y="4422020"/>
                <a:ext cx="8611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AB050-91C1-D676-DB2D-96FA333A2A56}"/>
                  </a:ext>
                </a:extLst>
              </p14:cNvPr>
              <p14:cNvContentPartPr/>
              <p14:nvPr/>
            </p14:nvContentPartPr>
            <p14:xfrm>
              <a:off x="6310580" y="4938620"/>
              <a:ext cx="752040" cy="626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AB050-91C1-D676-DB2D-96FA333A2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1580" y="4929980"/>
                <a:ext cx="76968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560CA0A-B570-0125-58B3-3335DF4B6843}"/>
                  </a:ext>
                </a:extLst>
              </p14:cNvPr>
              <p14:cNvContentPartPr/>
              <p14:nvPr/>
            </p14:nvContentPartPr>
            <p14:xfrm>
              <a:off x="2548355" y="4550294"/>
              <a:ext cx="561600" cy="409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560CA0A-B570-0125-58B3-3335DF4B68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0355" y="4532294"/>
                <a:ext cx="5972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5B3EAD6-687E-F538-4F78-39B3A6C661E0}"/>
                  </a:ext>
                </a:extLst>
              </p14:cNvPr>
              <p14:cNvContentPartPr/>
              <p14:nvPr/>
            </p14:nvContentPartPr>
            <p14:xfrm>
              <a:off x="5959715" y="131209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5B3EAD6-687E-F538-4F78-39B3A6C661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50715" y="13030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ED9E3FF-E6E5-7F25-4357-199803319EBB}"/>
                  </a:ext>
                </a:extLst>
              </p14:cNvPr>
              <p14:cNvContentPartPr/>
              <p14:nvPr/>
            </p14:nvContentPartPr>
            <p14:xfrm>
              <a:off x="6540395" y="4873214"/>
              <a:ext cx="360" cy="248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ED9E3FF-E6E5-7F25-4357-199803319E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31755" y="4864214"/>
                <a:ext cx="1800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7133268-49F6-39A7-989F-551AC51FFF43}"/>
              </a:ext>
            </a:extLst>
          </p:cNvPr>
          <p:cNvGrpSpPr/>
          <p:nvPr/>
        </p:nvGrpSpPr>
        <p:grpSpPr>
          <a:xfrm>
            <a:off x="4269515" y="5455334"/>
            <a:ext cx="2578680" cy="450720"/>
            <a:chOff x="4269515" y="5455334"/>
            <a:chExt cx="257868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345EB8-93DC-5CCD-2A7F-D262EB805D95}"/>
                    </a:ext>
                  </a:extLst>
                </p14:cNvPr>
                <p14:cNvContentPartPr/>
                <p14:nvPr/>
              </p14:nvContentPartPr>
              <p14:xfrm>
                <a:off x="6680435" y="5572334"/>
                <a:ext cx="167760" cy="290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345EB8-93DC-5CCD-2A7F-D262EB805D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71435" y="5563334"/>
                  <a:ext cx="1854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77472D-FFEA-A422-C1AB-51A82C989754}"/>
                    </a:ext>
                  </a:extLst>
                </p14:cNvPr>
                <p14:cNvContentPartPr/>
                <p14:nvPr/>
              </p14:nvContentPartPr>
              <p14:xfrm>
                <a:off x="6601955" y="5593214"/>
                <a:ext cx="210600" cy="31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77472D-FFEA-A422-C1AB-51A82C9897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93315" y="5584574"/>
                  <a:ext cx="228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C01BA1-1881-6502-9A54-D967F59F4F0A}"/>
                    </a:ext>
                  </a:extLst>
                </p14:cNvPr>
                <p14:cNvContentPartPr/>
                <p14:nvPr/>
              </p14:nvContentPartPr>
              <p14:xfrm>
                <a:off x="4269515" y="5455334"/>
                <a:ext cx="2250000" cy="28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C01BA1-1881-6502-9A54-D967F59F4F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60515" y="5446334"/>
                  <a:ext cx="2267640" cy="30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601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EC8-6976-3669-8CCB-14971DC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2-player normal form game:</a:t>
            </a:r>
            <a:br>
              <a:rPr lang="en-US" sz="4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89A-87DD-79A8-C280-65169EB1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Pareto optimal solutions.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91AB72B-AA68-22D3-2252-32549558445C}"/>
              </a:ext>
            </a:extLst>
          </p:cNvPr>
          <p:cNvGraphicFramePr>
            <a:graphicFrameLocks/>
          </p:cNvGraphicFramePr>
          <p:nvPr/>
        </p:nvGraphicFramePr>
        <p:xfrm>
          <a:off x="1282700" y="3429000"/>
          <a:ext cx="5905500" cy="2121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114723147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50094618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657027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2581873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79547527"/>
                    </a:ext>
                  </a:extLst>
                </a:gridCol>
              </a:tblGrid>
              <a:tr h="530424">
                <a:tc>
                  <a:txBody>
                    <a:bodyPr/>
                    <a:lstStyle/>
                    <a:p>
                      <a:pPr marL="0" marR="0" indent="28067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>
                          <a:effectLst/>
                        </a:rPr>
                        <a:t> </a:t>
                      </a:r>
                      <a:endParaRPr lang="en-US" sz="11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174786"/>
                  </a:ext>
                </a:extLst>
              </a:tr>
              <a:tr h="4773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16884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838622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14075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74FE28-19AA-C4C5-8EF1-2CA9CB0508A6}"/>
                  </a:ext>
                </a:extLst>
              </p14:cNvPr>
              <p14:cNvContentPartPr/>
              <p14:nvPr/>
            </p14:nvContentPartPr>
            <p14:xfrm>
              <a:off x="3806780" y="4431020"/>
              <a:ext cx="843480" cy="53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74FE28-19AA-C4C5-8EF1-2CA9CB0508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7776" y="4422026"/>
                <a:ext cx="861128" cy="552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DF8D64-82FE-2BC1-EE40-FB17EF115A60}"/>
                  </a:ext>
                </a:extLst>
              </p14:cNvPr>
              <p14:cNvContentPartPr/>
              <p14:nvPr/>
            </p14:nvContentPartPr>
            <p14:xfrm>
              <a:off x="2397740" y="4482860"/>
              <a:ext cx="692280" cy="432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DF8D64-82FE-2BC1-EE40-FB17EF115A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8745" y="4473867"/>
                <a:ext cx="709911" cy="449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AB050-91C1-D676-DB2D-96FA333A2A56}"/>
                  </a:ext>
                </a:extLst>
              </p14:cNvPr>
              <p14:cNvContentPartPr/>
              <p14:nvPr/>
            </p14:nvContentPartPr>
            <p14:xfrm>
              <a:off x="6310580" y="4938620"/>
              <a:ext cx="752040" cy="626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AB050-91C1-D676-DB2D-96FA333A2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1584" y="4929620"/>
                <a:ext cx="769672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978A27-C371-92E3-B384-3330876AAE3E}"/>
                  </a:ext>
                </a:extLst>
              </p14:cNvPr>
              <p14:cNvContentPartPr/>
              <p14:nvPr/>
            </p14:nvContentPartPr>
            <p14:xfrm>
              <a:off x="3909380" y="5028260"/>
              <a:ext cx="778680" cy="61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978A27-C371-92E3-B384-3330876AAE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0740" y="5019260"/>
                <a:ext cx="79632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76CDCE-057D-9DAC-0DDF-8D427D54A69D}"/>
                  </a:ext>
                </a:extLst>
              </p14:cNvPr>
              <p14:cNvContentPartPr/>
              <p14:nvPr/>
            </p14:nvContentPartPr>
            <p14:xfrm>
              <a:off x="4087715" y="5411054"/>
              <a:ext cx="3340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76CDCE-057D-9DAC-0DDF-8D427D54A6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8715" y="5402054"/>
                <a:ext cx="3517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3898D1A-9F53-D22A-7886-56D7B95B918B}"/>
              </a:ext>
            </a:extLst>
          </p:cNvPr>
          <p:cNvGrpSpPr/>
          <p:nvPr/>
        </p:nvGrpSpPr>
        <p:grpSpPr>
          <a:xfrm>
            <a:off x="2363315" y="5012894"/>
            <a:ext cx="840240" cy="811800"/>
            <a:chOff x="2363315" y="5012894"/>
            <a:chExt cx="840240" cy="81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07B6F9-EE54-CD98-A494-01B24C1A11FD}"/>
                    </a:ext>
                  </a:extLst>
                </p14:cNvPr>
                <p14:cNvContentPartPr/>
                <p14:nvPr/>
              </p14:nvContentPartPr>
              <p14:xfrm>
                <a:off x="2363315" y="5119814"/>
                <a:ext cx="840240" cy="44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07B6F9-EE54-CD98-A494-01B24C1A11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4675" y="5111174"/>
                  <a:ext cx="8578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B5C88B-2D07-0A7A-BD76-F264DFB60278}"/>
                    </a:ext>
                  </a:extLst>
                </p14:cNvPr>
                <p14:cNvContentPartPr/>
                <p14:nvPr/>
              </p14:nvContentPartPr>
              <p14:xfrm>
                <a:off x="2484995" y="5012894"/>
                <a:ext cx="628560" cy="81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B5C88B-2D07-0A7A-BD76-F264DFB602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5995" y="5003894"/>
                  <a:ext cx="64620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F14E22-3D07-F5DC-7ED5-3AF6E3B35DCA}"/>
                    </a:ext>
                  </a:extLst>
                </p14:cNvPr>
                <p14:cNvContentPartPr/>
                <p14:nvPr/>
              </p14:nvContentPartPr>
              <p14:xfrm>
                <a:off x="2688755" y="5045294"/>
                <a:ext cx="312480" cy="65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F14E22-3D07-F5DC-7ED5-3AF6E3B35D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0115" y="5036654"/>
                  <a:ext cx="330120" cy="67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96ECA6-77F6-6D2F-0364-6B8C9EA79B46}"/>
              </a:ext>
            </a:extLst>
          </p:cNvPr>
          <p:cNvGrpSpPr/>
          <p:nvPr/>
        </p:nvGrpSpPr>
        <p:grpSpPr>
          <a:xfrm>
            <a:off x="5206595" y="4539494"/>
            <a:ext cx="408960" cy="351360"/>
            <a:chOff x="5206595" y="4539494"/>
            <a:chExt cx="40896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435D76-39EE-3162-DBC2-1FF4B30962C8}"/>
                    </a:ext>
                  </a:extLst>
                </p14:cNvPr>
                <p14:cNvContentPartPr/>
                <p14:nvPr/>
              </p14:nvContentPartPr>
              <p14:xfrm>
                <a:off x="5206595" y="4655414"/>
                <a:ext cx="263880" cy="204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435D76-39EE-3162-DBC2-1FF4B30962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7595" y="4646774"/>
                  <a:ext cx="281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76460B-26C1-F9A7-E0F7-289C2273C10B}"/>
                    </a:ext>
                  </a:extLst>
                </p14:cNvPr>
                <p14:cNvContentPartPr/>
                <p14:nvPr/>
              </p14:nvContentPartPr>
              <p14:xfrm>
                <a:off x="5374355" y="4539494"/>
                <a:ext cx="241200" cy="35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76460B-26C1-F9A7-E0F7-289C2273C1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5715" y="4530854"/>
                  <a:ext cx="258840" cy="36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066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EC8-6976-3669-8CCB-14971DC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D8E36-F29C-B840-2DC0-D76672979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154486"/>
              </p:ext>
            </p:extLst>
          </p:nvPr>
        </p:nvGraphicFramePr>
        <p:xfrm>
          <a:off x="1028700" y="1422400"/>
          <a:ext cx="5905500" cy="2121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11472314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50094618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657027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2581873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79547527"/>
                    </a:ext>
                  </a:extLst>
                </a:gridCol>
              </a:tblGrid>
              <a:tr h="530424">
                <a:tc>
                  <a:txBody>
                    <a:bodyPr/>
                    <a:lstStyle/>
                    <a:p>
                      <a:pPr marL="0" marR="0" indent="28067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>
                          <a:effectLst/>
                        </a:rPr>
                        <a:t> </a:t>
                      </a:r>
                      <a:endParaRPr lang="en-US" sz="11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174786"/>
                  </a:ext>
                </a:extLst>
              </a:tr>
              <a:tr h="4773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16884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838622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1407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D6F025-8023-E160-27F1-53FD97D1498C}"/>
              </a:ext>
            </a:extLst>
          </p:cNvPr>
          <p:cNvSpPr txBox="1"/>
          <p:nvPr/>
        </p:nvSpPr>
        <p:spPr>
          <a:xfrm>
            <a:off x="810065" y="4545695"/>
            <a:ext cx="8757269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 minimax strategy for each player.  Minimize the maximum the opponent gets.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5910E-7619-59AF-8B97-3132D8EE01DA}"/>
              </a:ext>
            </a:extLst>
          </p:cNvPr>
          <p:cNvSpPr txBox="1"/>
          <p:nvPr/>
        </p:nvSpPr>
        <p:spPr>
          <a:xfrm>
            <a:off x="7124700" y="2483247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  <a:p>
            <a:endParaRPr lang="en-US"/>
          </a:p>
          <a:p>
            <a:r>
              <a:rPr lang="en-US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7D37D-FE67-450F-7B2F-2225DAC9E1A9}"/>
              </a:ext>
            </a:extLst>
          </p:cNvPr>
          <p:cNvSpPr txBox="1"/>
          <p:nvPr/>
        </p:nvSpPr>
        <p:spPr>
          <a:xfrm>
            <a:off x="-1771848" y="4168277"/>
            <a:ext cx="831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3"/>
            </a:pPr>
            <a:r>
              <a:rPr lang="en-US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2839D-BBA6-FEA0-2B81-721DA2864D1D}"/>
              </a:ext>
            </a:extLst>
          </p:cNvPr>
          <p:cNvSpPr txBox="1"/>
          <p:nvPr/>
        </p:nvSpPr>
        <p:spPr>
          <a:xfrm>
            <a:off x="2387600" y="367152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4                     4                    0                     3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53979FE-641F-42C2-F4F2-FBD83A137B44}"/>
                  </a:ext>
                </a:extLst>
              </p14:cNvPr>
              <p14:cNvContentPartPr/>
              <p14:nvPr/>
            </p14:nvContentPartPr>
            <p14:xfrm>
              <a:off x="4313562" y="58055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53979FE-641F-42C2-F4F2-FBD83A137B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4562" y="5719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47F5ED4-A86D-D4AA-A604-588F63EFAE00}"/>
                  </a:ext>
                </a:extLst>
              </p14:cNvPr>
              <p14:cNvContentPartPr/>
              <p14:nvPr/>
            </p14:nvContentPartPr>
            <p14:xfrm>
              <a:off x="3474762" y="54851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47F5ED4-A86D-D4AA-A604-588F63EFAE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5762" y="5398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F674293-D1B6-1B21-4B1A-542DA64C3703}"/>
                  </a:ext>
                </a:extLst>
              </p14:cNvPr>
              <p14:cNvContentPartPr/>
              <p14:nvPr/>
            </p14:nvContentPartPr>
            <p14:xfrm>
              <a:off x="4698402" y="3667553"/>
              <a:ext cx="520200" cy="455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F674293-D1B6-1B21-4B1A-542DA64C37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9402" y="3658913"/>
                <a:ext cx="5378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BC865B1-2656-7AE6-0BA8-E07CFA04798E}"/>
                  </a:ext>
                </a:extLst>
              </p14:cNvPr>
              <p14:cNvContentPartPr/>
              <p14:nvPr/>
            </p14:nvContentPartPr>
            <p14:xfrm>
              <a:off x="6989082" y="2397113"/>
              <a:ext cx="661320" cy="499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BC865B1-2656-7AE6-0BA8-E07CFA0479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0442" y="2388113"/>
                <a:ext cx="678960" cy="5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3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EC8-6976-3669-8CCB-14971DC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D8E36-F29C-B840-2DC0-D766729795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1422400"/>
          <a:ext cx="5905500" cy="2121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11472314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50094618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657027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2581873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79547527"/>
                    </a:ext>
                  </a:extLst>
                </a:gridCol>
              </a:tblGrid>
              <a:tr h="530424">
                <a:tc>
                  <a:txBody>
                    <a:bodyPr/>
                    <a:lstStyle/>
                    <a:p>
                      <a:pPr marL="0" marR="0" indent="28067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>
                          <a:effectLst/>
                        </a:rPr>
                        <a:t> </a:t>
                      </a:r>
                      <a:endParaRPr lang="en-US" sz="11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174786"/>
                  </a:ext>
                </a:extLst>
              </a:tr>
              <a:tr h="4773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16884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−1, −1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838622"/>
                  </a:ext>
                </a:extLst>
              </a:tr>
              <a:tr h="556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0, 0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3, 4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1407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D6F025-8023-E160-27F1-53FD97D1498C}"/>
              </a:ext>
            </a:extLst>
          </p:cNvPr>
          <p:cNvSpPr txBox="1"/>
          <p:nvPr/>
        </p:nvSpPr>
        <p:spPr>
          <a:xfrm>
            <a:off x="810065" y="4545695"/>
            <a:ext cx="832426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 maximin strategy for each player.  Maximize the minimum the player gets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5910E-7619-59AF-8B97-3132D8EE01DA}"/>
              </a:ext>
            </a:extLst>
          </p:cNvPr>
          <p:cNvSpPr txBox="1"/>
          <p:nvPr/>
        </p:nvSpPr>
        <p:spPr>
          <a:xfrm>
            <a:off x="7124700" y="2483247"/>
            <a:ext cx="372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-1</a:t>
            </a:r>
          </a:p>
          <a:p>
            <a:endParaRPr lang="en-US"/>
          </a:p>
          <a:p>
            <a:r>
              <a:rPr lang="en-US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7D37D-FE67-450F-7B2F-2225DAC9E1A9}"/>
              </a:ext>
            </a:extLst>
          </p:cNvPr>
          <p:cNvSpPr txBox="1"/>
          <p:nvPr/>
        </p:nvSpPr>
        <p:spPr>
          <a:xfrm>
            <a:off x="-1771848" y="4168277"/>
            <a:ext cx="831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3"/>
            </a:pPr>
            <a:r>
              <a:rPr lang="en-US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2839D-BBA6-FEA0-2B81-721DA2864D1D}"/>
              </a:ext>
            </a:extLst>
          </p:cNvPr>
          <p:cNvSpPr txBox="1"/>
          <p:nvPr/>
        </p:nvSpPr>
        <p:spPr>
          <a:xfrm>
            <a:off x="2387600" y="367152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                          3                    -1                   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D39E50-9309-C87E-957D-E70FD460C5D9}"/>
                  </a:ext>
                </a:extLst>
              </p14:cNvPr>
              <p14:cNvContentPartPr/>
              <p14:nvPr/>
            </p14:nvContentPartPr>
            <p14:xfrm>
              <a:off x="3514520" y="3515000"/>
              <a:ext cx="804240" cy="641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D39E50-9309-C87E-957D-E70FD460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5520" y="3506000"/>
                <a:ext cx="82188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CA03BC-1D49-89AB-952A-1E961E9969A9}"/>
                  </a:ext>
                </a:extLst>
              </p14:cNvPr>
              <p14:cNvContentPartPr/>
              <p14:nvPr/>
            </p14:nvContentPartPr>
            <p14:xfrm>
              <a:off x="6957560" y="3046280"/>
              <a:ext cx="575280" cy="408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CA03BC-1D49-89AB-952A-1E961E9969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8920" y="3037640"/>
                <a:ext cx="592920" cy="42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36FF195-D1BD-88AA-37A7-88F312739CE7}"/>
              </a:ext>
            </a:extLst>
          </p:cNvPr>
          <p:cNvGrpSpPr/>
          <p:nvPr/>
        </p:nvGrpSpPr>
        <p:grpSpPr>
          <a:xfrm>
            <a:off x="7456722" y="2474153"/>
            <a:ext cx="977040" cy="474840"/>
            <a:chOff x="7456722" y="2474153"/>
            <a:chExt cx="97704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80287D-999E-A14B-DFE2-8E5970F2B0FE}"/>
                    </a:ext>
                  </a:extLst>
                </p14:cNvPr>
                <p14:cNvContentPartPr/>
                <p14:nvPr/>
              </p14:nvContentPartPr>
              <p14:xfrm>
                <a:off x="7519362" y="2677553"/>
                <a:ext cx="914400" cy="11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80287D-999E-A14B-DFE2-8E5970F2B0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0722" y="2668913"/>
                  <a:ext cx="932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CCD298-75A9-7FDE-4462-147A3DC8CB9F}"/>
                    </a:ext>
                  </a:extLst>
                </p14:cNvPr>
                <p14:cNvContentPartPr/>
                <p14:nvPr/>
              </p14:nvContentPartPr>
              <p14:xfrm>
                <a:off x="7456722" y="2474153"/>
                <a:ext cx="493200" cy="47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CCD298-75A9-7FDE-4462-147A3DC8CB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8082" y="2465153"/>
                  <a:ext cx="510840" cy="49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3C9E54-C371-84AA-4E1B-A8CA72981E57}"/>
                  </a:ext>
                </a:extLst>
              </p14:cNvPr>
              <p14:cNvContentPartPr/>
              <p14:nvPr/>
            </p14:nvContentPartPr>
            <p14:xfrm>
              <a:off x="7314882" y="347423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3C9E54-C371-84AA-4E1B-A8CA72981E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6242" y="34655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3346342-53E1-4B93-A22F-FD565ACE96D2}"/>
                  </a:ext>
                </a:extLst>
              </p14:cNvPr>
              <p14:cNvContentPartPr/>
              <p14:nvPr/>
            </p14:nvContentPartPr>
            <p14:xfrm>
              <a:off x="2570802" y="406643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3346342-53E1-4B93-A22F-FD565ACE96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2162" y="40574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2C2643-05BB-5FED-025D-3ED5EFF4DAAB}"/>
                  </a:ext>
                </a:extLst>
              </p14:cNvPr>
              <p14:cNvContentPartPr/>
              <p14:nvPr/>
            </p14:nvContentPartPr>
            <p14:xfrm>
              <a:off x="4033842" y="424895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2C2643-05BB-5FED-025D-3ED5EFF4DA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4842" y="42399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448C254-6631-B923-151B-6DE90E6526E5}"/>
                  </a:ext>
                </a:extLst>
              </p14:cNvPr>
              <p14:cNvContentPartPr/>
              <p14:nvPr/>
            </p14:nvContentPartPr>
            <p14:xfrm>
              <a:off x="5357202" y="416327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448C254-6631-B923-151B-6DE90E6526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8562" y="41542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E45D19E-8257-55BB-1335-40A65CE80D9C}"/>
                  </a:ext>
                </a:extLst>
              </p14:cNvPr>
              <p14:cNvContentPartPr/>
              <p14:nvPr/>
            </p14:nvContentPartPr>
            <p14:xfrm>
              <a:off x="6583362" y="428135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45D19E-8257-55BB-1335-40A65CE80D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4722" y="42727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59992A2-9CE5-95DC-8B26-01F823B196E6}"/>
                  </a:ext>
                </a:extLst>
              </p14:cNvPr>
              <p14:cNvContentPartPr/>
              <p14:nvPr/>
            </p14:nvContentPartPr>
            <p14:xfrm>
              <a:off x="3590322" y="2945753"/>
              <a:ext cx="780840" cy="529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59992A2-9CE5-95DC-8B26-01F823B196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81322" y="2936753"/>
                <a:ext cx="7984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51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EC8-6976-3669-8CCB-14971DC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Strategies might look like: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89A-87DD-79A8-C280-65169EB1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r>
              <a:rPr lang="en-US"/>
              <a:t>Player 1 plays A always.</a:t>
            </a:r>
          </a:p>
          <a:p>
            <a:r>
              <a:rPr lang="en-US"/>
              <a:t>Player 1 plays A 2/3 of the time and B 1/3 of the time.</a:t>
            </a:r>
          </a:p>
          <a:p>
            <a:r>
              <a:rPr lang="en-US"/>
              <a:t>Player 2 plays Z always.</a:t>
            </a:r>
          </a:p>
          <a:p>
            <a:r>
              <a:rPr lang="en-US"/>
              <a:t>Player 2 plays Z ½ the time and X ½ the time.</a:t>
            </a:r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52D0B2-5230-3D32-3BE6-48C47119ED3F}"/>
                  </a:ext>
                </a:extLst>
              </p14:cNvPr>
              <p14:cNvContentPartPr/>
              <p14:nvPr/>
            </p14:nvContentPartPr>
            <p14:xfrm>
              <a:off x="4517915" y="1721054"/>
              <a:ext cx="446400" cy="62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52D0B2-5230-3D32-3BE6-48C47119ED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9275" y="1712414"/>
                <a:ext cx="46404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4CB8CA-1389-32D2-33EF-4EC3D14F19B1}"/>
                  </a:ext>
                </a:extLst>
              </p14:cNvPr>
              <p14:cNvContentPartPr/>
              <p14:nvPr/>
            </p14:nvContentPartPr>
            <p14:xfrm>
              <a:off x="8473595" y="2054414"/>
              <a:ext cx="682920" cy="900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4CB8CA-1389-32D2-33EF-4EC3D14F19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4595" y="2045774"/>
                <a:ext cx="70056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EA50B6-82FC-7E13-452D-5DFB14AF859C}"/>
                  </a:ext>
                </a:extLst>
              </p14:cNvPr>
              <p14:cNvContentPartPr/>
              <p14:nvPr/>
            </p14:nvContentPartPr>
            <p14:xfrm>
              <a:off x="4213355" y="2850734"/>
              <a:ext cx="330120" cy="43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EA50B6-82FC-7E13-452D-5DFB14AF85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4355" y="2841734"/>
                <a:ext cx="3477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6AF7C5-2B2F-0532-A848-8C9A9AD7B158}"/>
                  </a:ext>
                </a:extLst>
              </p14:cNvPr>
              <p14:cNvContentPartPr/>
              <p14:nvPr/>
            </p14:nvContentPartPr>
            <p14:xfrm>
              <a:off x="6798875" y="3280934"/>
              <a:ext cx="761400" cy="78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6AF7C5-2B2F-0532-A848-8C9A9AD7B1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9875" y="3271934"/>
                <a:ext cx="779040" cy="8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0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526</Words>
  <Application>Microsoft Office PowerPoint</Application>
  <PresentationFormat>Widescreen</PresentationFormat>
  <Paragraphs>139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Program 3 Discussion</vt:lpstr>
      <vt:lpstr>For a 2-player normal form game: </vt:lpstr>
      <vt:lpstr>Input File Format </vt:lpstr>
      <vt:lpstr>For a 2-player normal form game: </vt:lpstr>
      <vt:lpstr>For a 2-player normal form game: </vt:lpstr>
      <vt:lpstr>For a 2-player normal form game: </vt:lpstr>
      <vt:lpstr> </vt:lpstr>
      <vt:lpstr> </vt:lpstr>
      <vt:lpstr>Strategies might look like: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1 Discussion</dc:title>
  <dc:creator>Vicki Allan</dc:creator>
  <cp:lastModifiedBy>Vicki Allan</cp:lastModifiedBy>
  <cp:revision>6</cp:revision>
  <dcterms:created xsi:type="dcterms:W3CDTF">2023-12-27T02:06:44Z</dcterms:created>
  <dcterms:modified xsi:type="dcterms:W3CDTF">2024-01-17T18:54:49Z</dcterms:modified>
</cp:coreProperties>
</file>