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8A7E5-00B4-D597-A399-CDF1D13B8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ECB30-86D5-948D-9BC2-FD1274510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A8964-BE02-9112-806C-4B61E10D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C22B-AC32-4351-9C5C-A7A2352C5AD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96164-2638-ACF7-4D9A-259DB01E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5762F-A409-4396-567B-85D258EC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21B52-E027-411E-80FC-ADAB96E6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1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FE326-0A18-7AD9-B2C1-3AC7DDD6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3DE5A-F83C-294E-7A73-DA1FC2655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64740-8E15-19A3-E8DF-7CCEF6CB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C22B-AC32-4351-9C5C-A7A2352C5AD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14800-AA92-8FBD-1C94-46769A57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4E35E-5EFE-D7CE-5BB7-E1779A48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21B52-E027-411E-80FC-ADAB96E6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7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9CD655-A6E3-C421-1EF1-B94C834F2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86A54-B817-4A7A-1947-6B78D9FCB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67E49-18B2-F406-3644-8003C9126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C22B-AC32-4351-9C5C-A7A2352C5AD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43308-7AE6-1184-D509-E03AD1C74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06C80-1E5B-6991-99A1-4C4148DB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21B52-E027-411E-80FC-ADAB96E6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0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AC76E-130E-8D41-9240-517891A3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84F76-6E3B-3D1B-F6C1-1398EA4E7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94CD5-946C-60EF-4012-4EF8A674D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C22B-AC32-4351-9C5C-A7A2352C5AD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C1275-CEAC-5AF2-6026-01468EEA8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575D-E691-C4A5-9D54-F56B86F2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21B52-E027-411E-80FC-ADAB96E6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1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4C1A-583B-9F34-3712-0B08FFED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6CB43-8E3E-EBE8-BB6C-B9E06EE76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969E6-EF83-B042-730F-253AEB06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C22B-AC32-4351-9C5C-A7A2352C5AD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CB7A8-1C5A-F3DD-978B-B7075DD1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FA86C-0E18-0AEA-8147-AB9E74E4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21B52-E027-411E-80FC-ADAB96E6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0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5825-2CF4-1A45-CC50-3915B7F0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87275-CA05-0342-93EF-58F5C6954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C68E7-6881-C098-65A1-35FD1FF9A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77808-25F0-1B47-4995-ED823054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C22B-AC32-4351-9C5C-A7A2352C5AD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BC030-E1CB-7DDB-ABDE-52F64C15D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3CA8A-68D3-DA43-A406-4A209439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21B52-E027-411E-80FC-ADAB96E6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3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107-1ACA-A5E0-1CD4-14F83993A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8F3E6-C85F-FA95-2B19-31354B7F9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3B606-9917-6492-BF9F-1F47AEC7D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F259C3-98B5-5E2D-40C8-FA509B5AC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E3558-BC57-E537-AD04-CC536321B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120BB2-1699-9488-2598-96AAEE24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C22B-AC32-4351-9C5C-A7A2352C5AD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B923C2-2444-7714-38C5-378AF383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859A93-CBD0-D471-63D6-8E3EBEE4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21B52-E027-411E-80FC-ADAB96E6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1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2005-04E0-BF78-607B-A74898E8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40363E-C014-D6F4-BE75-971A6DA3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C22B-AC32-4351-9C5C-A7A2352C5AD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2C542-FE64-D564-1BF0-932551AA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9C262-E8B8-4AA3-32F9-980A26D5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21B52-E027-411E-80FC-ADAB96E6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7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94E0F3-C777-20DA-65EA-1F9A1E4D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C22B-AC32-4351-9C5C-A7A2352C5AD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EEE8BF-B7F9-DEEF-7934-17C04816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0C1A9-B8D9-A21D-A2B2-64D240C8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21B52-E027-411E-80FC-ADAB96E6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1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C39A-90CC-0B06-12BB-05A7D09C8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8ACE8-26C4-C152-3FAB-BD436ED74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D0425-C4A5-AA1D-87AE-7377FA605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9D353-0E59-6060-1458-2C63395D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C22B-AC32-4351-9C5C-A7A2352C5AD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5A7A8-F6EA-279C-C8D8-0B9BB2EE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4C06F-864A-3F26-6BEE-719C5DFF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21B52-E027-411E-80FC-ADAB96E6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5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A14AA-8AAB-3C3D-D01E-C2B298CDF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DB1325-C4B2-9015-373A-E12C1E455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96EC4-F16E-7D95-36AE-C6F8D23A2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2ABDC-6D48-EB93-618B-70FC2BE8D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C22B-AC32-4351-9C5C-A7A2352C5AD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7A120-48F4-3F9B-C9F1-9180088D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F68EF-E652-2029-68B6-51DEBE13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21B52-E027-411E-80FC-ADAB96E6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9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9014E-CC3D-873F-6B23-2EA1800DF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33305-765C-2F10-1191-E5905DDDA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09A9F-9BBA-AFF3-6E5C-494E25DF7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77C22B-AC32-4351-9C5C-A7A2352C5AD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0AD04-356A-6534-2307-D65210257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BEBF0-C3F4-DA27-4E4D-8A40F7DBE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A21B52-E027-411E-80FC-ADAB96E6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1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270BC-399B-34B6-56CC-E442AF10F7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kern="1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Program 2 Reactive Agents</a:t>
            </a:r>
            <a:b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3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D2C06-7A2C-A570-62F8-D6F8FC4E1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457200"/>
            <a:ext cx="11010900" cy="5719763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You have been given starter code for the segregation model. Notice that the output plots are stored in a png file (which you have to click on to see).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1435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kern="1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Explore the Schelling model.  Add output to indicate the percentage of each agent type that meets the desired similarity_threshold.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kern="1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 a feature where the similarity_threshold can be different for each of the colors.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kern="1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 a feature to stop when little progress is being made.  Print out a message to indicate how many iterations  you did.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kern="1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Add a feature where </a:t>
            </a:r>
            <a:r>
              <a:rPr lang="en-US" sz="1800" kern="100">
                <a:solidFill>
                  <a:srgbClr val="222222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agents can improve on their current location by performing a location swap with another agent who is willing to swap</a:t>
            </a:r>
            <a:r>
              <a:rPr lang="en-US" sz="1800" kern="1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(in addition to just swapping with an open position).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kern="100">
                <a:solidFill>
                  <a:srgbClr val="222222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 a feature where you prefer to move to locations in the neighborhood.  The idea is that a move may be cheaper if the agent didn’t move as far.  Define neighborhood however you like.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>
                <a:solidFill>
                  <a:srgbClr val="222222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Explore something else you consider interesting.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Upload your code along with a short video demonstrating what you have done.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97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Program 2 Reactive Agents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2 Reactive Agents </dc:title>
  <dc:creator>Vicki Allan</dc:creator>
  <cp:lastModifiedBy>Vicki Allan</cp:lastModifiedBy>
  <cp:revision>1</cp:revision>
  <dcterms:created xsi:type="dcterms:W3CDTF">2024-01-17T20:00:27Z</dcterms:created>
  <dcterms:modified xsi:type="dcterms:W3CDTF">2024-01-17T20:00:40Z</dcterms:modified>
</cp:coreProperties>
</file>