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55" r:id="rId2"/>
  </p:sldMasterIdLst>
  <p:sldIdLst>
    <p:sldId id="256" r:id="rId3"/>
    <p:sldId id="265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4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0:03:02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24575,'0'-1'0,"0"1"0,0-1 0,0 0 0,0 1 0,1-1 0,-1 0 0,0 1 0,1-1 0,-1 1 0,0-1 0,1 1 0,-1-1 0,1 1 0,-1-1 0,0 1 0,1-1 0,0 1 0,-1 0 0,1-1 0,-1 1 0,1-1 0,-1 1 0,1 0 0,0 0 0,-1 0 0,1-1 0,-1 1 0,1 0 0,0 0 0,-1 0 0,1 0 0,0 0 0,-1 0 0,1 0 0,0 0 0,-1 0 0,1 0 0,0 0 0,-1 1 0,1-1 0,0 0 0,-1 0 0,1 1 0,-1-1 0,1 0 0,-1 1 0,1-1 0,0 1 0,34 16 0,-33-16 0,158 96 0,64 36 0,64 30 0,-102-56 0,266 126 0,490 175 0,1363 413-729,-1040-398 729,-466-150 0,385 136 116,-658-241 497,-468-149-613,2-2 0,81 11 0,-135-27-195,1-1 0,-1 1 0,1-1 0,0 0 0,-1-1 0,8-1 0,4-3-6631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0:03:28.1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 24575,'5'0'0,"6"0"0,6 0 0,6-5 0,3-1 0,2 0 0,6 0 0,-2 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1:08.2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3574 319 24575,'-31'-2'0,"-1"-2"0,1-1 0,-49-15 0,41 10 0,-191-58 0,138 37 0,-155-29 0,-191 0 0,268 38 0,-348-14 0,-5 38 0,195 1 0,107-5 0,-223 5 0,432-2-151,1 0-1,-1 1 0,1 1 0,0 0 1,0 0-1,0 1 0,1 0 1,-20 11-1,0 4-6674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1:09.2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758 2 24575,'-4'0'0,"-44"-1"0,0 1 0,1 3 0,-1 2 0,-86 20 0,69-4 0,1 2 0,1 3 0,-106 61 0,164-84 0,0 0 0,0 0 0,1 1 0,-1 0 0,1 0 0,0 0 0,0 0 0,1 1 0,-1-1 0,1 1 0,0 0 0,0 0 0,0 0 0,1 1 0,0-1 0,0 0 0,0 1 0,1 0 0,0-1 0,0 1 0,0 0 0,0 8 0,2-6 0,0 0 0,0 0 0,0 0 0,1-1 0,0 1 0,1 0 0,0-1 0,0 1 0,0-1 0,1 0 0,0 0 0,1-1 0,-1 1 0,1-1 0,10 10 0,2 0 15,1-1 0,1-1 0,1 0 0,0-2 0,0 0 0,1-1 0,43 15 0,-31-15-312,1-1 0,1-2 0,-1-2 0,61 5 0,-60-10-6529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1:11.1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5109 2434 24575,'-30'-34'0,"21"22"0,-1 1 0,0 0 0,-16-12 0,-435-312 0,172 130 0,160 113 0,-3 5 0,-190-90 0,42 45 0,-528-169 0,493 197 0,-14-4 0,140 45 0,-195-95 0,156 60 0,-20-8 0,-118-49 0,355 151-33,-495-202-1299,479 194-5494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1:12.1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1 606 24575,'0'-474'0,"0"469"0,0 0 0,0-1 0,1 1 0,-1 0 0,1 0 0,0-1 0,1 1 0,-1 0 0,1 0 0,0 0 0,0 0 0,1 1 0,-1-1 0,1 1 0,6-8 0,-5 8 0,1 0 0,0 1 0,0-1 0,0 1 0,0 0 0,1 0 0,-1 1 0,1-1 0,-1 1 0,1 0 0,0 1 0,0 0 0,10-2 0,38-1 0,0 2 0,72 6 0,-2 1 0,249-5-1365,-341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1:14.1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5524 1 24575,'-15'1'0,"1"0"0,0 1 0,0 1 0,0 0 0,1 1 0,-1 0 0,1 1 0,0 1 0,0 0 0,0 1 0,1 0 0,0 1 0,-17 15 0,-11 12 0,2 2 0,-45 55 0,47-50 0,-77 88 0,5-4 0,-158 143 0,62-101 0,-303 189 0,-255 96 0,191-170 0,-21-38 0,336-141 0,-61 17 0,-358 88 0,577-184-119,-226 64 372,265-68-628,0 1 0,1 4 1,-68 40-1,98-48-6451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1:15.1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379 1 24575,'-9'1'0,"-1"0"0,1 1 0,0 0 0,0 1 0,0-1 0,0 2 0,0-1 0,-7 6 0,-67 40 0,79-47 0,-30 20 0,1 2 0,1 1 0,-36 36 0,65-58 0,0 0 0,-1 1 0,1-1 0,1 1 0,-1 0 0,1 0 0,-1 0 0,1 0 0,0 0 0,1 1 0,-1-1 0,1 1 0,0-1 0,0 1 0,0-1 0,0 1 0,1-1 0,0 7 0,1-5 0,0-1 0,1 1 0,-1-1 0,1 0 0,0 0 0,1 0 0,-1 0 0,1 0 0,0-1 0,0 1 0,1-1 0,-1 0 0,6 6 0,8 4 0,1 0 0,0 0 0,1-2 0,0 0 0,1-1 0,27 10 0,47 14-280,141 33 0,-189-56-525,-17-4-6021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1:38.0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24575,'0'5'0,"5"8"0,8 1 0,6-2 0,0-3-8191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1:39.5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49 24575,'9'0'0,"0"-2"0,0 1 0,0-1 0,0-1 0,0 0 0,0 0 0,13-8 0,-15 8 0,1-1 0,-1 1 0,1 0 0,-1 1 0,1-1 0,0 2 0,0-1 0,0 1 0,15 0 0,-21 0 0,-1 1 0,0 0 0,1 0 0,-1 0 0,0 0 0,1 0 0,-1 1 0,0-1 0,0 0 0,1 1 0,-1-1 0,0 1 0,0-1 0,1 1 0,-1-1 0,0 1 0,0 0 0,0 0 0,0 0 0,0-1 0,0 1 0,0 0 0,0 0 0,0 0 0,-1 1 0,1-1 0,0 0 0,-1 0 0,1 0 0,0 0 0,-1 1 0,0-1 0,1 0 0,-1 1 0,0-1 0,1 0 0,-1 1 0,0-1 0,0 0 0,0 2 0,-1 1 0,0-1 0,0 0 0,0 0 0,-1 0 0,1 0 0,-1 0 0,1 0 0,-1 0 0,0 0 0,0-1 0,0 1 0,-1 0 0,1-1 0,-5 4 0,-15 9 0,-1-1 0,-39 18 0,1-1 0,60-30 0,0-1 0,1 0 0,-1 0 0,0 0 0,0 1 0,1-1 0,-1 0 0,0 1 0,1-1 0,-1 0 0,0 1 0,1-1 0,-1 1 0,1-1 0,-1 1 0,1 0 0,-1-1 0,1 1 0,-1-1 0,1 1 0,-1 0 0,1-1 0,0 1 0,-1 0 0,1 0 0,0-1 0,0 1 0,-1 0 0,1 0 0,0-1 0,0 1 0,0 0 0,0 0 0,0 0 0,0-1 0,0 1 0,0 0 0,1 0 0,-1-1 0,0 1 0,0 0 0,1 0 0,-1-1 0,0 1 0,1 0 0,-1-1 0,1 1 0,-1 0 0,1-1 0,-1 1 0,1-1 0,-1 1 0,1-1 0,0 1 0,-1-1 0,1 1 0,0-1 0,-1 1 0,1-1 0,0 0 0,-1 0 0,1 1 0,0-1 0,0 0 0,67 24 0,-48-19 0,332 108-1365,-327-105-5461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1:41.59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93 24575,'1'-2'0,"-1"1"0,1 0 0,0-1 0,-1 1 0,1 0 0,0-1 0,0 1 0,0 0 0,0 0 0,0 0 0,0 0 0,0 0 0,0 0 0,0 0 0,1 0 0,-1 0 0,0 1 0,1-1 0,-1 0 0,0 1 0,1-1 0,-1 1 0,1 0 0,-1-1 0,1 1 0,-1 0 0,3 0 0,48-6 0,-47 6 0,33-1 0,-20 0 0,-37 1 0,-5 2 0,17-1 0,1-1 0,-1 1 0,0-1 0,1 0 0,-1 0 0,1-1 0,-1 0 0,1 0 0,0-1 0,-7-2 0,13 4 0,0 0 0,-1 0 0,1-1 0,0 1 0,0 0 0,0 0 0,-1 0 0,1-1 0,0 1 0,0 0 0,0-1 0,0 1 0,0 0 0,0 0 0,0-1 0,0 1 0,0 0 0,0-1 0,0 1 0,0 0 0,0 0 0,0-1 0,0 1 0,0 0 0,0-1 0,0 1 0,0 0 0,0 0 0,0-1 0,0 1 0,0 0 0,1 0 0,-1-1 0,0 1 0,0 0 0,0 0 0,0-1 0,1 1 0,-1 0 0,0 0 0,0 0 0,1 0 0,-1-1 0,0 1 0,0 0 0,1 0 0,-1 0 0,0 0 0,0 0 0,1 0 0,-1 0 0,0 0 0,1-1 0,-1 1 0,0 0 0,0 0 0,1 0 0,0 1 0,21-9 0,-21 7 0,1 1-24,39-12-647,43-7 1,-54 15-6156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0:03:04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24575,'17'0'0,"413"16"0,1001 166 0,346 33-733,-425-137 913,6-79 130,-538-4-205,528 5-1332,-1323 0-5599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1:53.2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4896 130 24575,'-4'0'0,"-1"-1"0,1 0 0,-1-1 0,1 1 0,-1-1 0,1 0 0,0 0 0,0 0 0,-5-3 0,-17-9 0,-41-8 0,0 3 0,-2 2 0,0 4 0,-115-8 0,-290 16 0,302 8 0,-30-2 0,-216 31 0,278-12 0,-425 69 0,440-63 0,1 7 0,-176 70 0,179-50 0,2 6 0,3 4 0,3 6 0,-201 161 0,173-112 0,5 6 0,-129 152 0,205-202 0,13-15 0,-2-2 0,-106 95 0,106-113-76,2-2-568,-44 44-1,69-58-6181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1:53.9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228 0 24575,'-1'8'0,"0"0"0,0 1 0,-1-1 0,0 0 0,-6 15 0,-3 7 0,-35 131 0,-92 400 0,135-541 0,-11 83 0,13-93 0,1 0 0,0 0 0,1 0 0,-1 0 0,2 0 0,0 0 0,5 16 0,-6-23 0,0-1 0,1 1 0,0-1 0,-1 1 0,1-1 0,0 0 0,0 0 0,0 0 0,0 0 0,1 0 0,-1-1 0,0 1 0,1-1 0,-1 1 0,1-1 0,0 0 0,-1 0 0,1 0 0,0 0 0,0-1 0,0 1 0,3 0 0,8 0 0,1 0 0,0 0 0,16-3 0,-11 1 0,712-7 0,-712 8-273,0-1 0,1-2 0,-1 0 0,26-7 0,-1-4-6553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1:55.6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5870 2671 24575,'-1'-17'0,"0"1"0,-1 0 0,-1 0 0,-1 0 0,0 0 0,-1 1 0,-1 0 0,0 0 0,-1 0 0,-14-21 0,-10-11 0,-64-72 0,50 66 0,-526-601 0,392 474 0,-8 9 0,-234-165 0,5 55 0,306 218 0,-227-97 0,-428-94 0,531 202 0,-2 10 0,-2 10 0,-408-2 0,-623 39-1365,1240-5-5461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1:56.59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838 0 24575,'-12'1'0,"-1"1"0,0 0 0,1 1 0,-1 1 0,1-1 0,-23 12 0,14-7 0,-89 41 0,2 5 0,-166 111 0,261-157 0,-102 76 0,106-76 0,0 0 0,0 0 0,1 1 0,0 0 0,0 0 0,1 1 0,1 0 0,0 1 0,-7 14 0,12-22 0,0 0 0,1 0 0,-1 0 0,1 0 0,-1 0 0,1 0 0,0 0 0,0 0 0,1 0 0,-1 0 0,1 0 0,-1 0 0,1 0 0,0 0 0,0 0 0,0 0 0,0 0 0,1-1 0,-1 1 0,1 0 0,0-1 0,0 1 0,0-1 0,0 0 0,0 1 0,0-1 0,0 0 0,1 0 0,-1-1 0,6 4 0,7 4 0,0-1 0,0-1 0,1 0 0,19 5 0,-31-11 0,55 18 0,114 19 0,-143-31 0,45 14 0,26 7 0,98 3-1365,-118-19-5461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1:58.2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5869 256 24575,'-1'-1'0,"0"0"0,1 0 0,-1-1 0,0 1 0,0 0 0,0 0 0,0 0 0,0 0 0,0 0 0,0 0 0,0 0 0,0 0 0,0 0 0,0 1 0,-1-1 0,1 0 0,0 1 0,-3-2 0,-34-13 0,28 12 0,-66-23 0,-1 3 0,-111-17 0,-170-8 0,324 44 0,-1216-73-444,-14 77 242,540 4 848,-962-4-646,1674 0 20,1 0 0,-1 1 0,1 0 0,0 0 0,-18 6 0,26-6-82,0 0 0,0 1 0,0-1 0,0 1 1,0-1-1,0 1 0,0 0 0,1 0 0,-1 1 0,1-1 0,-1 1 0,1-1 1,0 1-1,0-1 0,0 1 0,1 0 0,-1 0 0,1 0 0,-1 0 0,1 0 1,0 1-1,0-1 0,0 4 0,-3 14-6764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1:59.0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546 0 24575,'-4'1'0,"1"0"0,-1 1 0,0-1 0,1 1 0,-1 0 0,1 0 0,-1 0 0,1 1 0,0-1 0,0 1 0,0-1 0,1 1 0,-1 0 0,0 0 0,-2 6 0,-4 1 0,-56 62 0,-25 26 0,4 3 0,-93 145 0,155-213 0,-8 18 0,31-48 0,-1 0 0,1 0 0,0 0 0,1 1 0,-1-1 0,1 0 0,-1 1 0,1-1 0,0 0 0,0 1 0,1-1 0,-1 0 0,1 1 0,-1-1 0,3 6 0,3 5 0,1-1 0,0 0 0,0-1 0,2 0 0,-1 0 0,2 0 0,15 15 0,2-2 0,55 40 0,-40-37 18,2-2-1,0-2 1,2-2-1,93 30 0,205 37-739,-262-71-8,-48-10-6096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2:00.2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24575,'6'0'0,"12"0"0,8 0 0,5 0 0,3 0 0,1 0 0,-6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2:01.0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 1 24575,'0'5'0,"0"7"0,0 8 0,-5 4 0,-2 5 0,0 2 0,12-5 0,11-6 0,13-6 0,7-6 0,7-5 0,9-2 0,-1-1 0,-3-2 0,-4 1 0,0 0 0,-6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2:01.6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24575,'0'5'0,"0"13"0,0 13 0,0 13 0,0 14 0,0 4 0,0 0 0,0 2 0,0-6 0,0-1 0,0-5 0,0-7 0,0-5 0,6-10 0,1-9-8191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2:04.8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91 128 24575,'-2'92'0,"5"99"0,-3-188 0,0 0 0,1 0 0,-1 0 0,1 0 0,0 0 0,0 0 0,0 0 0,0 0 0,1-1 0,-1 1 0,1 0 0,0-1 0,-1 1 0,1-1 0,0 0 0,1 1 0,-1-1 0,0 0 0,1 0 0,-1 0 0,1-1 0,-1 1 0,1-1 0,0 1 0,0-1 0,0 0 0,0 0 0,0 0 0,5 1 0,9 0 0,0-1 0,-1 0 0,1-1 0,25-2 0,-9 0 0,9 0 0,72-12 0,-102 12 0,0 0 0,0-2 0,0 1 0,0-2 0,0 1 0,-1-2 0,0 1 0,0-1 0,-1-1 0,15-12 0,-20 13 0,0 0 0,0-1 0,-1 0 0,0 0 0,0 0 0,-1 0 0,0-1 0,-1 1 0,1-1 0,-1 0 0,-1 0 0,1 1 0,-1-1 0,0-16 0,-1 11 0,0 0 0,-1 0 0,0 0 0,-1 0 0,0 0 0,-1 0 0,-1 1 0,-7-19 0,8 26 0,0 1 0,-1-1 0,0 0 0,0 1 0,0 0 0,0 0 0,0 0 0,-1 0 0,0 1 0,0 0 0,0 0 0,0 0 0,0 0 0,-10-3 0,-12-2 0,-50-12 0,42 12 0,-10-4 0,-1 2 0,0 1 0,-1 3 0,-49 0 0,5 7-1365,64-1-5461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0:03:1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24575,'8763'0'0,"-8712"5"-1365,-33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2:06.3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194 319 24575,'54'3'0,"68"11"0,-78-7 0,0-2 0,69-2 0,-110-3 0,0 0 0,1-1 0,-1 1 0,1-1 0,-1 0 0,0 0 0,0 0 0,1-1 0,-1 1 0,0-1 0,0 1 0,0-1 0,-1 0 0,1 0 0,0-1 0,-1 1 0,4-4 0,-2 1 0,-1-1 0,1 1 0,-1-1 0,0 0 0,0 0 0,-1 0 0,0 0 0,3-11 0,-1-9 0,-1 0 0,-1 0 0,-2-43 0,0 56 0,0 8 0,0 1 0,0-1 0,-1 0 0,1 0 0,-1 1 0,0-1 0,0 1 0,-1-1 0,1 1 0,-1-1 0,0 1 0,0 0 0,0-1 0,-5-4 0,4 6 0,0 0 0,-1 1 0,1-1 0,-1 1 0,1 0 0,-1 0 0,0 0 0,0 1 0,0-1 0,0 1 0,0 0 0,0 0 0,-1 0 0,1 1 0,0 0 0,-7 0 0,-214 2 0,68 2 0,150-5 0,-1 2 0,0-1 0,0 1 0,0 0 0,0 0 0,1 1 0,-1 0 0,1 0 0,-1 1 0,1 0 0,0 1 0,0-1 0,0 1 0,0 1 0,1-1 0,0 1 0,0 0 0,0 1 0,0-1 0,1 1 0,0 0 0,0 1 0,1-1 0,0 1 0,0 0 0,0 0 0,1 0 0,0 0 0,0 1 0,1-1 0,0 1 0,0-1 0,1 1 0,0 0 0,0 15 0,1 41-1365,1-36-5461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2:27.9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0 159 24575,'1'0'0,"-1"-1"0,0 0 0,1 0 0,-1 0 0,1 1 0,0-1 0,-1 0 0,1 1 0,-1-1 0,1 0 0,0 1 0,-1-1 0,1 1 0,0-1 0,0 1 0,0-1 0,-1 1 0,1-1 0,0 1 0,0 0 0,0 0 0,0-1 0,0 1 0,1 0 0,31-5 0,-28 4 0,304-30 0,161-26 0,575 5 0,-248 55-1365,-751-3-5461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2:31.6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1 189 24575,'31'36'0,"-25"-27"0,1 0 0,0-1 0,1 0 0,0 0 0,11 7 0,-16-13 0,0 0 0,0-1 0,0 1 0,0-1 0,0 0 0,0 0 0,0 0 0,0 0 0,0-1 0,1 1 0,-1-1 0,0 0 0,0 0 0,1 0 0,-1 0 0,0-1 0,0 1 0,1-1 0,-1 0 0,0 0 0,0 0 0,4-2 0,7-4 11,0-1 0,0-1 1,-1 0-1,0-1 0,0 0 0,-1-1 0,-1-1 0,14-16 0,74-109-963,-87 117 439,5-5-6313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2:12:39.8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3811 1 24575,'-3782'0'-1365,"3754"0"-5461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0:03:17.7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24575,'5'0'0,"2"5"0,-1 6 0,-1 7 0,3 4 0,1 4 0,-2 2 0,-1 1 0,-3 1 0,-1 0 0,-1 0 0,-1-1 0,0 0 0,0 0 0,-1-6-8191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0:03:19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1 24575,'0'4'0,"0"8"0,0 5 0,-5 5 0,-1 4 0,-1 2 0,2 1 0,2 1 0,1 0 0,0 0 0,2-1 0,0-5-8191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0:03:21.5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57 24575,'8'-5'0,"1"0"0,0 0 0,0 0 0,0 1 0,0 1 0,1-1 0,0 1 0,0 1 0,0 0 0,14-1 0,-15 2 0,-8 0 0,22-4 0,1 2 0,-1 0 0,0 1 0,1 1 0,-1 1 0,30 4 0,-50-3 0,0 0 0,0 0 0,-1-1 0,1 2 0,0-1 0,0 0 0,0 1 0,-1-1 0,1 1 0,-1 0 0,1-1 0,-1 1 0,0 1 0,0-1 0,0 0 0,0 0 0,0 1 0,0-1 0,0 1 0,1 3 0,-1 0 0,0-1 0,-1 1 0,1 0 0,-1-1 0,-1 1 0,1 0 0,-1 0 0,0-1 0,0 1 0,-1 7 0,-1 1 0,-1 0 0,-1 0 0,0 0 0,0-1 0,-1 0 0,-1 0 0,0 0 0,-11 14 0,13-21 0,-1 0 0,0-1 0,0 0 0,-1 0 0,1 0 0,-1-1 0,0 1 0,0-2 0,-1 1 0,1-1 0,-1 1 0,0-2 0,0 1 0,0-1 0,-10 2 0,-1-1 0,1-1 0,0-1 0,-1-1 0,1 0 0,-22-4 0,74 6 0,56-4 0,-13-1 0,-38 2 0,-23 0 0,-1 0 0,0 1 0,1 0 0,-1 2 0,0 0 0,0 1 0,0 0 0,0 1 0,0 1 0,28 13 0,-15-1-1365,-5-2-5461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0:03:22.6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24575,'0'5'0,"4"11"0,3 8 0,-1 15 0,-1 10 0,-2 1 0,-1-2 0,-1-6 0,0-3 0,-1-10-8191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0:03:24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24575,'0'4'0,"0"8"0,0 5 0,0 5 0,0 9 0,0 4 0,0 1 0,0 3 0,0 1 0,0-2 0,0-7-8191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0:03:26.5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244 0 24575,'21'60'0,"-18"-48"0,-1 0 0,-1 1 0,0-1 0,-1 0 0,0 0 0,-1 1 0,0-1 0,-1 0 0,-6 21 0,6-26 0,-1-1 0,0 0 0,0 1 0,-1-1 0,0 0 0,0-1 0,0 1 0,-1-1 0,0 0 0,0 0 0,0 0 0,0-1 0,-1 1 0,0-1 0,0-1 0,0 1 0,0-1 0,-10 4 0,3-3 0,-1-1 0,1 0 0,0-1 0,-1 0 0,1-1 0,-16-1 0,-8 2 0,22 2 0,25 2 0,24 2 0,4 0-115,8 2-510,80 7 0,-94-16-6201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CADD-4171-CAC6-977A-6ECCD7642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E9ED7-BB06-B5D4-E575-077AB430D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7CB0-9AD7-6019-8034-CFD7D53A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FCCC-9574-5EE3-50EF-04449F76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331F-5728-968C-1B2C-A1BB5C47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3534-28DC-FA7E-4FFE-F57BE3B5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69C88-60BC-3273-E488-5B2E227A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782D-2661-2543-DFEC-CDCBD71C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CFBD-BC9B-C739-219F-725E6F0D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2B81-46C4-F654-5FC1-9E869973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3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0B00C-3BDA-CD4B-FBA5-FC278F286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4D406-3BC4-D2C4-3C18-C2281B869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46E3-EC4B-B53A-2AD5-91D8740B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62E2-08A5-AA4B-7DE6-4DB9E64B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CF56-3361-3D80-5CF1-8F3FC00B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85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80755-56A6-43FD-9E39-FCA6D5A4DBA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1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E6B-3490-6E3C-3E81-E5D8D151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6184-0F8C-FC98-BE10-B7B97125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7179-09A5-0F00-EA56-80DC3051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0A4A9-21E9-3259-8B68-81C4A548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C0108-EE96-4819-1F9E-3F5BAF18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54BB-C594-C2F9-243F-DB0A01BD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5686E-94B7-C4BA-9024-BC56900C0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B8C-082B-0BE3-E85C-0E6880D6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C2EC7-760A-D1C3-3F45-DA35B2D4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496C-01CC-3F53-6EFF-ADE15D5A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6821-3D0C-C114-2015-659052E4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0B92-1A64-119C-EC46-F38765B5A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AC1A-7C30-7B55-D9CB-834E004E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ADA6E-0177-AE91-3B0F-ECA2AA5A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FCA15-F292-470E-FCE9-61CD260B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2FE2B-6822-F1E3-C0CC-64D7008C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474F-00CB-140B-C53C-83513B85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54188-EF8B-66CB-DF37-AB80D8164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230D8-0120-66FE-02AA-DBC549CCA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0CB44-31B9-C86A-FC02-8370CBD1B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B2483-2E15-097E-559F-9F6862CB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8ACD5-9B5F-12F9-F42D-307BB037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C543E-5B2A-8A31-7640-B4810F37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76975-7303-92AF-FF51-AA2FCB4F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0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B6FF-1412-DE03-83F6-3CD65416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A12BA-2745-2C5D-869F-172024AF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9B606-6C92-C7B2-D640-2253BBDD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B2723-BB39-5D10-8D71-325D572F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6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9DE97-62F5-97CC-A64A-2A9936AD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72851-4364-4B32-F835-F2A860D1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9B5EE-239E-804E-CCF1-D486A3D1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5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730E-4286-F202-AB87-089B8E0B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9E7B-C2C1-4115-1A01-48E6C408E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5B668-5C3B-1506-DE10-308458065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1511-F971-34C2-BC70-A7AD63E4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9235C-579C-7AF7-F355-1F1E6AE7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2F300-5F36-AF38-7698-3202658D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F2B1-D733-DC83-A08F-276B6E42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179AF-E05A-2CBF-2A84-50EDBC705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D6972-74B4-3C4C-0265-9CD123F8A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C015A-E3A4-0655-A652-51D787BC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61-75BA-4574-9067-79354F98AC7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4D14E-EA3F-04AC-89A3-4BAA8671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E942E-8AE0-CB8E-43FA-1ABF083D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5C75A-2F41-6CEA-ABD2-CB61AF37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33FDF-D991-4F77-244B-4DD45F6EE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DF59A-14AA-27EE-38A0-DA681FBB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3461-75BA-4574-9067-79354F98AC7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B8FB-173C-60E0-23B9-DC35B4F23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6E45-2569-66BB-92EB-F992F0075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D907-90A3-41B9-83EB-62BB945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3205E7-0EB5-4B63-AB2C-26988EC3217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7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image" Target="../media/image120.png"/><Relationship Id="rId26" Type="http://schemas.openxmlformats.org/officeDocument/2006/relationships/image" Target="../media/image16.png"/><Relationship Id="rId39" Type="http://schemas.openxmlformats.org/officeDocument/2006/relationships/customXml" Target="../ink/ink29.xml"/><Relationship Id="rId21" Type="http://schemas.openxmlformats.org/officeDocument/2006/relationships/customXml" Target="../ink/ink20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7" Type="http://schemas.openxmlformats.org/officeDocument/2006/relationships/customXml" Target="../ink/ink13.xml"/><Relationship Id="rId2" Type="http://schemas.openxmlformats.org/officeDocument/2006/relationships/image" Target="../media/image14.png"/><Relationship Id="rId16" Type="http://schemas.openxmlformats.org/officeDocument/2006/relationships/image" Target="../media/image110.png"/><Relationship Id="rId20" Type="http://schemas.openxmlformats.org/officeDocument/2006/relationships/image" Target="../media/image130.png"/><Relationship Id="rId29" Type="http://schemas.openxmlformats.org/officeDocument/2006/relationships/customXml" Target="../ink/ink24.xml"/><Relationship Id="rId41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28.xml"/><Relationship Id="rId40" Type="http://schemas.openxmlformats.org/officeDocument/2006/relationships/image" Target="../media/image23.png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10" Type="http://schemas.openxmlformats.org/officeDocument/2006/relationships/image" Target="../media/image80.png"/><Relationship Id="rId19" Type="http://schemas.openxmlformats.org/officeDocument/2006/relationships/customXml" Target="../ink/ink19.xml"/><Relationship Id="rId31" Type="http://schemas.openxmlformats.org/officeDocument/2006/relationships/customXml" Target="../ink/ink25.xml"/><Relationship Id="rId4" Type="http://schemas.openxmlformats.org/officeDocument/2006/relationships/image" Target="../media/image50.png"/><Relationship Id="rId9" Type="http://schemas.openxmlformats.org/officeDocument/2006/relationships/customXml" Target="../ink/ink14.xml"/><Relationship Id="rId14" Type="http://schemas.openxmlformats.org/officeDocument/2006/relationships/image" Target="../media/image100.png"/><Relationship Id="rId22" Type="http://schemas.openxmlformats.org/officeDocument/2006/relationships/image" Target="../media/image140.png"/><Relationship Id="rId27" Type="http://schemas.openxmlformats.org/officeDocument/2006/relationships/customXml" Target="../ink/ink23.xml"/><Relationship Id="rId30" Type="http://schemas.openxmlformats.org/officeDocument/2006/relationships/image" Target="../media/image18.png"/><Relationship Id="rId35" Type="http://schemas.openxmlformats.org/officeDocument/2006/relationships/customXml" Target="../ink/ink27.xml"/><Relationship Id="rId8" Type="http://schemas.openxmlformats.org/officeDocument/2006/relationships/image" Target="../media/image70.png"/><Relationship Id="rId3" Type="http://schemas.openxmlformats.org/officeDocument/2006/relationships/customXml" Target="../ink/ink11.xml"/><Relationship Id="rId12" Type="http://schemas.openxmlformats.org/officeDocument/2006/relationships/image" Target="../media/image90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3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A784-95F8-71BD-FEDB-95DF835A8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 1 Discussion</a:t>
            </a:r>
          </a:p>
        </p:txBody>
      </p:sp>
    </p:spTree>
    <p:extLst>
      <p:ext uri="{BB962C8B-B14F-4D97-AF65-F5344CB8AC3E}">
        <p14:creationId xmlns:p14="http://schemas.microsoft.com/office/powerpoint/2010/main" val="22526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4B40-9A3A-CF3B-BA40-F887EF73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5"/>
            <a:ext cx="10845800" cy="777875"/>
          </a:xfrm>
        </p:spPr>
        <p:txBody>
          <a:bodyPr>
            <a:normAutofit fontScale="90000"/>
          </a:bodyPr>
          <a:lstStyle/>
          <a:p>
            <a:r>
              <a:rPr lang="en-US" sz="2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Hints: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B194-0D3E-1261-36DB-51FB5D12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6200"/>
            <a:ext cx="10845800" cy="4830763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read the code that has been provided.  It creates adjacency, residual, and cost matrices.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min cost max flow algorithm, store edges in an adjacency matrix.  Use a residual matrix to store the remaining flow.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 costs in another matrix where the cost of an edge is the sum of the preferences.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will want to use Ford Fulkerson algorithm.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will want to use Bellman Ford as a shortest path algorithm as it accommodates negative edge weights.  This has already been implemented for you in the starter code.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1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198-265D-4090-BB96-6276A106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2071-C776-40DE-AC0D-BB2BDC3A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9900"/>
                </a:solidFill>
              </a:rPr>
              <a:t>Is this fair?</a:t>
            </a:r>
          </a:p>
          <a:p>
            <a:r>
              <a:rPr lang="en-US">
                <a:solidFill>
                  <a:srgbClr val="009900"/>
                </a:solidFill>
              </a:rPr>
              <a:t>Is this centralized or distributed?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C69AD-369E-4DA6-85BB-2A4F35A0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80755-56A6-43FD-9E39-FCA6D5A4DBA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790F1A-EE6E-042E-E3CD-684A6FF96B22}"/>
              </a:ext>
            </a:extLst>
          </p:cNvPr>
          <p:cNvSpPr/>
          <p:nvPr/>
        </p:nvSpPr>
        <p:spPr>
          <a:xfrm>
            <a:off x="3118207" y="342899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C3DCA2-F043-139A-4DDA-743FC79DCAE3}"/>
              </a:ext>
            </a:extLst>
          </p:cNvPr>
          <p:cNvSpPr/>
          <p:nvPr/>
        </p:nvSpPr>
        <p:spPr>
          <a:xfrm>
            <a:off x="3118207" y="4536281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5EB296-B9C8-C89F-30EC-8DEC1AF43140}"/>
              </a:ext>
            </a:extLst>
          </p:cNvPr>
          <p:cNvSpPr/>
          <p:nvPr/>
        </p:nvSpPr>
        <p:spPr>
          <a:xfrm>
            <a:off x="6781800" y="4536281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86C1D0-AE3B-F7AD-D5FA-FF1BEBD99EB7}"/>
              </a:ext>
            </a:extLst>
          </p:cNvPr>
          <p:cNvSpPr/>
          <p:nvPr/>
        </p:nvSpPr>
        <p:spPr>
          <a:xfrm>
            <a:off x="6781800" y="353431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D5D0EF-6EC0-2AEE-7472-74A12211F384}"/>
              </a:ext>
            </a:extLst>
          </p:cNvPr>
          <p:cNvGrpSpPr/>
          <p:nvPr/>
        </p:nvGrpSpPr>
        <p:grpSpPr>
          <a:xfrm>
            <a:off x="3670971" y="3595648"/>
            <a:ext cx="3140640" cy="1325520"/>
            <a:chOff x="2146971" y="3595648"/>
            <a:chExt cx="3140640" cy="13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F1AE79D-FF6A-DB7B-8FC8-958A6BCEDE44}"/>
                    </a:ext>
                  </a:extLst>
                </p14:cNvPr>
                <p14:cNvContentPartPr/>
                <p14:nvPr/>
              </p14:nvContentPartPr>
              <p14:xfrm>
                <a:off x="2146971" y="3724528"/>
                <a:ext cx="3140640" cy="119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F1AE79D-FF6A-DB7B-8FC8-958A6BCEDE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7971" y="3715528"/>
                  <a:ext cx="3158280" cy="12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97F7EE-C6EC-B1C3-DA52-7D7F3681F4F0}"/>
                    </a:ext>
                  </a:extLst>
                </p14:cNvPr>
                <p14:cNvContentPartPr/>
                <p14:nvPr/>
              </p14:nvContentPartPr>
              <p14:xfrm>
                <a:off x="2177931" y="3595648"/>
                <a:ext cx="3081240" cy="177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97F7EE-C6EC-B1C3-DA52-7D7F3681F4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8931" y="3586648"/>
                  <a:ext cx="309888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FB48A4-5841-DC45-CEE1-4B49A79A9B69}"/>
                  </a:ext>
                </a:extLst>
              </p14:cNvPr>
              <p14:cNvContentPartPr/>
              <p14:nvPr/>
            </p14:nvContentPartPr>
            <p14:xfrm>
              <a:off x="3660891" y="4869688"/>
              <a:ext cx="3179880" cy="4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FB48A4-5841-DC45-CEE1-4B49A79A9B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1891" y="4860688"/>
                <a:ext cx="319752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98B969-1028-9531-C56E-7B8A44DDB154}"/>
                  </a:ext>
                </a:extLst>
              </p14:cNvPr>
              <p14:cNvContentPartPr/>
              <p14:nvPr/>
            </p14:nvContentPartPr>
            <p14:xfrm>
              <a:off x="3742971" y="3883648"/>
              <a:ext cx="21600" cy="122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98B969-1028-9531-C56E-7B8A44DDB1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4971" y="3865648"/>
                <a:ext cx="572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DDCE70-03C3-AE95-9CF9-2B8BBFD8E261}"/>
                  </a:ext>
                </a:extLst>
              </p14:cNvPr>
              <p14:cNvContentPartPr/>
              <p14:nvPr/>
            </p14:nvContentPartPr>
            <p14:xfrm>
              <a:off x="6403371" y="4571968"/>
              <a:ext cx="11160" cy="101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DDCE70-03C3-AE95-9CF9-2B8BBFD8E2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85371" y="4553904"/>
                <a:ext cx="46800" cy="137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9D05365-7454-A076-1826-C2F7F91F1B44}"/>
                  </a:ext>
                </a:extLst>
              </p14:cNvPr>
              <p14:cNvContentPartPr/>
              <p14:nvPr/>
            </p14:nvContentPartPr>
            <p14:xfrm>
              <a:off x="3928011" y="3400528"/>
              <a:ext cx="216360" cy="137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9D05365-7454-A076-1826-C2F7F91F1B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10011" y="3382528"/>
                <a:ext cx="252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78BBF1A-8499-5A95-B96A-F6A96B8C0E97}"/>
                  </a:ext>
                </a:extLst>
              </p14:cNvPr>
              <p14:cNvContentPartPr/>
              <p14:nvPr/>
            </p14:nvContentPartPr>
            <p14:xfrm>
              <a:off x="6568611" y="3513568"/>
              <a:ext cx="10800" cy="123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78BBF1A-8499-5A95-B96A-F6A96B8C0E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0611" y="3495568"/>
                <a:ext cx="464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B7FD99-77AA-6C81-523E-F2DA706F2615}"/>
                  </a:ext>
                </a:extLst>
              </p14:cNvPr>
              <p14:cNvContentPartPr/>
              <p14:nvPr/>
            </p14:nvContentPartPr>
            <p14:xfrm>
              <a:off x="3773931" y="4962208"/>
              <a:ext cx="360" cy="110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B7FD99-77AA-6C81-523E-F2DA706F26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55931" y="4944208"/>
                <a:ext cx="3600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0C181BC-0192-5AD6-679E-59686B18568A}"/>
              </a:ext>
            </a:extLst>
          </p:cNvPr>
          <p:cNvGrpSpPr/>
          <p:nvPr/>
        </p:nvGrpSpPr>
        <p:grpSpPr>
          <a:xfrm>
            <a:off x="6234531" y="4921888"/>
            <a:ext cx="103320" cy="144360"/>
            <a:chOff x="4710531" y="4921888"/>
            <a:chExt cx="103320" cy="14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86A719-9BD2-76B9-7C37-858B2F256B0E}"/>
                    </a:ext>
                  </a:extLst>
                </p14:cNvPr>
                <p14:cNvContentPartPr/>
                <p14:nvPr/>
              </p14:nvContentPartPr>
              <p14:xfrm>
                <a:off x="4710531" y="4931608"/>
                <a:ext cx="103320" cy="134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86A719-9BD2-76B9-7C37-858B2F256B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92531" y="4913608"/>
                  <a:ext cx="138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1D1717-C2BC-10CF-05AE-5975E76C3BB7}"/>
                    </a:ext>
                  </a:extLst>
                </p14:cNvPr>
                <p14:cNvContentPartPr/>
                <p14:nvPr/>
              </p14:nvContentPartPr>
              <p14:xfrm>
                <a:off x="4715571" y="4921888"/>
                <a:ext cx="63720" cy="9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1D1717-C2BC-10CF-05AE-5975E76C3B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97571" y="4903888"/>
                  <a:ext cx="99360" cy="45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590925F-FE94-8DFA-4737-ED2A4029BA1E}"/>
              </a:ext>
            </a:extLst>
          </p:cNvPr>
          <p:cNvSpPr txBox="1"/>
          <p:nvPr/>
        </p:nvSpPr>
        <p:spPr>
          <a:xfrm>
            <a:off x="2895600" y="5943601"/>
            <a:ext cx="5970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Notice how our method would assign partners</a:t>
            </a:r>
          </a:p>
        </p:txBody>
      </p:sp>
    </p:spTree>
    <p:extLst>
      <p:ext uri="{BB962C8B-B14F-4D97-AF65-F5344CB8AC3E}">
        <p14:creationId xmlns:p14="http://schemas.microsoft.com/office/powerpoint/2010/main" val="17002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A644-4CE7-DA58-6AE9-80A59A44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Centralized Matching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Suppose, for example, that we allowed a centralized broker to make the decisions (given the relative preferences).  The marriage r wants to make the partners happy, but also wants as many pairs as possible.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for example 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AA2FA1-C6C9-6FB3-3C9A-AD4CC1C68D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5300" y="1525272"/>
            <a:ext cx="3441700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Applicant’s Preferences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W:      b,c,a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X:      b,a,c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V:      b,a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Employer’s Preferences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a:      W,X,V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b:      W,X,V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c:      X,W,V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6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6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071160-F6D5-5AF5-2BE3-1A435834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386773"/>
            <a:ext cx="5181600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 multiagent solution would be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 is paired with X2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b1 is paired with W1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is paired with 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broker might prefer: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a3 is paired with V2 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b1 is paired with W1 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 is paired with X3  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9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BE24-85CD-E4B5-E0B2-4879906A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programming assignment, we will explore the difference between an agent-based solution and a centralized solution.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Motivating Example: Consider matching partners.  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is more important making as many matches as possible (but may not be stable) or making the happiest matches?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448142-0CFC-2CC0-D212-97D3A7BB1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400" y="1768798"/>
            <a:ext cx="6664656" cy="3466156"/>
          </a:xfrm>
        </p:spPr>
      </p:pic>
    </p:spTree>
    <p:extLst>
      <p:ext uri="{BB962C8B-B14F-4D97-AF65-F5344CB8AC3E}">
        <p14:creationId xmlns:p14="http://schemas.microsoft.com/office/powerpoint/2010/main" val="41764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air, different, device, several&#10;&#10;Description automatically generated">
            <a:extLst>
              <a:ext uri="{FF2B5EF4-FFF2-40B4-BE49-F238E27FC236}">
                <a16:creationId xmlns:a16="http://schemas.microsoft.com/office/drawing/2014/main" id="{2A768070-71CC-1C06-6B08-1F7A867D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215029"/>
            <a:ext cx="8128000" cy="34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4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EB7F-26BB-DA5F-700A-83816E5D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65125"/>
            <a:ext cx="10985500" cy="828675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Paths found in order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 W 7 (flow 1) totalCost 2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25023-14C8-634A-9701-E6C2D5977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077" y="1739900"/>
            <a:ext cx="7914188" cy="2917175"/>
          </a:xfrm>
        </p:spPr>
      </p:pic>
    </p:spTree>
    <p:extLst>
      <p:ext uri="{BB962C8B-B14F-4D97-AF65-F5344CB8AC3E}">
        <p14:creationId xmlns:p14="http://schemas.microsoft.com/office/powerpoint/2010/main" val="10685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0C0C-637C-DDD1-F574-C90E6E32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5"/>
            <a:ext cx="10845800" cy="993775"/>
          </a:xfrm>
        </p:spPr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a X 7 (flow 1) totalCost 4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37C51-D750-9B97-26DB-30586247A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3854" y="1765300"/>
            <a:ext cx="9151542" cy="3212443"/>
          </a:xfr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9FC797-6A10-FB35-D6BC-11EA66ED4B5B}"/>
              </a:ext>
            </a:extLst>
          </p:cNvPr>
          <p:cNvGrpSpPr/>
          <p:nvPr/>
        </p:nvGrpSpPr>
        <p:grpSpPr>
          <a:xfrm>
            <a:off x="866231" y="1973387"/>
            <a:ext cx="6990840" cy="2641320"/>
            <a:chOff x="866231" y="1973387"/>
            <a:chExt cx="6990840" cy="264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03E0115-0D99-9762-AD46-BE56521EAE46}"/>
                    </a:ext>
                  </a:extLst>
                </p14:cNvPr>
                <p14:cNvContentPartPr/>
                <p14:nvPr/>
              </p14:nvContentPartPr>
              <p14:xfrm>
                <a:off x="1535471" y="3237707"/>
                <a:ext cx="1287000" cy="114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03E0115-0D99-9762-AD46-BE56521EAE4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17831" y="3220067"/>
                  <a:ext cx="1322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B8C8524-608C-EDA0-5E67-C78DADBC0D84}"/>
                    </a:ext>
                  </a:extLst>
                </p14:cNvPr>
                <p14:cNvContentPartPr/>
                <p14:nvPr/>
              </p14:nvContentPartPr>
              <p14:xfrm>
                <a:off x="1397951" y="3160307"/>
                <a:ext cx="272880" cy="21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B8C8524-608C-EDA0-5E67-C78DADBC0D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9951" y="3142667"/>
                  <a:ext cx="308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CDAFBC-8B50-67F2-CFE9-0220956C1D86}"/>
                    </a:ext>
                  </a:extLst>
                </p14:cNvPr>
                <p14:cNvContentPartPr/>
                <p14:nvPr/>
              </p14:nvContentPartPr>
              <p14:xfrm>
                <a:off x="3376151" y="3594107"/>
                <a:ext cx="1839600" cy="876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CDAFBC-8B50-67F2-CFE9-0220956C1D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58151" y="3576107"/>
                  <a:ext cx="1875240" cy="9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DB288B-A412-65DD-7A3D-3B34520F9A66}"/>
                    </a:ext>
                  </a:extLst>
                </p14:cNvPr>
                <p14:cNvContentPartPr/>
                <p14:nvPr/>
              </p14:nvContentPartPr>
              <p14:xfrm>
                <a:off x="3307391" y="3530027"/>
                <a:ext cx="316080" cy="218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DB288B-A412-65DD-7A3D-3B34520F9A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89751" y="3512387"/>
                  <a:ext cx="3517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15FA22-71C7-0FC0-55E8-F9D3ECC673C1}"/>
                    </a:ext>
                  </a:extLst>
                </p14:cNvPr>
                <p14:cNvContentPartPr/>
                <p14:nvPr/>
              </p14:nvContentPartPr>
              <p14:xfrm>
                <a:off x="5868431" y="3409067"/>
                <a:ext cx="1988640" cy="1086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15FA22-71C7-0FC0-55E8-F9D3ECC673C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50791" y="3391427"/>
                  <a:ext cx="2024280" cy="11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2E08A0-0F2D-5474-7164-1AE53B685B3C}"/>
                    </a:ext>
                  </a:extLst>
                </p14:cNvPr>
                <p14:cNvContentPartPr/>
                <p14:nvPr/>
              </p14:nvContentPartPr>
              <p14:xfrm>
                <a:off x="5790311" y="4402307"/>
                <a:ext cx="216720" cy="21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2E08A0-0F2D-5474-7164-1AE53B685B3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72671" y="4384667"/>
                  <a:ext cx="252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C93017A-A212-FA76-6B5E-B203C9F8BF5F}"/>
                    </a:ext>
                  </a:extLst>
                </p14:cNvPr>
                <p14:cNvContentPartPr/>
                <p14:nvPr/>
              </p14:nvContentPartPr>
              <p14:xfrm>
                <a:off x="3973751" y="4030067"/>
                <a:ext cx="20520" cy="19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C93017A-A212-FA76-6B5E-B203C9F8BF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5751" y="4012067"/>
                  <a:ext cx="56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A7B4BE-B073-F96E-F2CF-C575A158CDE6}"/>
                    </a:ext>
                  </a:extLst>
                </p14:cNvPr>
                <p14:cNvContentPartPr/>
                <p14:nvPr/>
              </p14:nvContentPartPr>
              <p14:xfrm>
                <a:off x="4131431" y="4001267"/>
                <a:ext cx="173160" cy="129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A7B4BE-B073-F96E-F2CF-C575A158CDE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13431" y="3983267"/>
                  <a:ext cx="208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82CF30-3E56-9098-BB55-0E971447379D}"/>
                    </a:ext>
                  </a:extLst>
                </p14:cNvPr>
                <p14:cNvContentPartPr/>
                <p14:nvPr/>
              </p14:nvContentPartPr>
              <p14:xfrm>
                <a:off x="3939551" y="4030427"/>
                <a:ext cx="76680" cy="33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82CF30-3E56-9098-BB55-0E971447379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21551" y="4012787"/>
                  <a:ext cx="112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A2322E-3A59-3AD8-E805-AE877AB7648D}"/>
                    </a:ext>
                  </a:extLst>
                </p14:cNvPr>
                <p14:cNvContentPartPr/>
                <p14:nvPr/>
              </p14:nvContentPartPr>
              <p14:xfrm>
                <a:off x="1070711" y="2165627"/>
                <a:ext cx="1762560" cy="655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A2322E-3A59-3AD8-E805-AE877AB7648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3071" y="2147987"/>
                  <a:ext cx="179820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56FA9A-661F-9AD3-8A01-3C1174DD4829}"/>
                    </a:ext>
                  </a:extLst>
                </p14:cNvPr>
                <p14:cNvContentPartPr/>
                <p14:nvPr/>
              </p14:nvContentPartPr>
              <p14:xfrm>
                <a:off x="866231" y="2596547"/>
                <a:ext cx="384120" cy="387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56FA9A-661F-9AD3-8A01-3C1174DD482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8231" y="2578547"/>
                  <a:ext cx="4197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B97F48-623E-9EDC-2BF9-7ABBF24AA610}"/>
                    </a:ext>
                  </a:extLst>
                </p14:cNvPr>
                <p14:cNvContentPartPr/>
                <p14:nvPr/>
              </p14:nvContentPartPr>
              <p14:xfrm>
                <a:off x="3339431" y="2357507"/>
                <a:ext cx="2113200" cy="96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B97F48-623E-9EDC-2BF9-7ABBF24AA61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21791" y="2339507"/>
                  <a:ext cx="2148840" cy="9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AE32AF-6BFA-9ED5-BCA7-39530E46BD7C}"/>
                    </a:ext>
                  </a:extLst>
                </p14:cNvPr>
                <p14:cNvContentPartPr/>
                <p14:nvPr/>
              </p14:nvContentPartPr>
              <p14:xfrm>
                <a:off x="3174911" y="2246627"/>
                <a:ext cx="308520" cy="285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AE32AF-6BFA-9ED5-BCA7-39530E46BD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56911" y="2228627"/>
                  <a:ext cx="3441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C59EF33-B470-1EFE-CBF4-D8A1EBB4CEF8}"/>
                    </a:ext>
                  </a:extLst>
                </p14:cNvPr>
                <p14:cNvContentPartPr/>
                <p14:nvPr/>
              </p14:nvContentPartPr>
              <p14:xfrm>
                <a:off x="5654231" y="3125027"/>
                <a:ext cx="2112840" cy="92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C59EF33-B470-1EFE-CBF4-D8A1EBB4CE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36231" y="3107387"/>
                  <a:ext cx="2148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32D8FA4-BEDD-94FE-7C16-F86EC857DC0F}"/>
                    </a:ext>
                  </a:extLst>
                </p14:cNvPr>
                <p14:cNvContentPartPr/>
                <p14:nvPr/>
              </p14:nvContentPartPr>
              <p14:xfrm>
                <a:off x="5583311" y="2935307"/>
                <a:ext cx="348840" cy="425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32D8FA4-BEDD-94FE-7C16-F86EC857DC0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65311" y="2917307"/>
                  <a:ext cx="3844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20B802-CFE8-39F7-1DB7-D8F62D951AA7}"/>
                    </a:ext>
                  </a:extLst>
                </p14:cNvPr>
                <p14:cNvContentPartPr/>
                <p14:nvPr/>
              </p14:nvContentPartPr>
              <p14:xfrm>
                <a:off x="4504031" y="2641547"/>
                <a:ext cx="648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20B802-CFE8-39F7-1DB7-D8F62D951AA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86031" y="2623907"/>
                  <a:ext cx="100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E091C54-273F-8D17-808E-5282CF4F7776}"/>
                    </a:ext>
                  </a:extLst>
                </p14:cNvPr>
                <p14:cNvContentPartPr/>
                <p14:nvPr/>
              </p14:nvContentPartPr>
              <p14:xfrm>
                <a:off x="4666751" y="2618867"/>
                <a:ext cx="146520" cy="69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E091C54-273F-8D17-808E-5282CF4F777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48751" y="2601227"/>
                  <a:ext cx="182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87FFC9-77FE-7001-F52E-1DD517DF8855}"/>
                    </a:ext>
                  </a:extLst>
                </p14:cNvPr>
                <p14:cNvContentPartPr/>
                <p14:nvPr/>
              </p14:nvContentPartPr>
              <p14:xfrm>
                <a:off x="4831271" y="2517347"/>
                <a:ext cx="5040" cy="233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487FFC9-77FE-7001-F52E-1DD517DF88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13271" y="2499707"/>
                  <a:ext cx="40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3C5EFF-E053-A600-10DC-AE0770448E89}"/>
                    </a:ext>
                  </a:extLst>
                </p14:cNvPr>
                <p14:cNvContentPartPr/>
                <p14:nvPr/>
              </p14:nvContentPartPr>
              <p14:xfrm>
                <a:off x="1852631" y="2606627"/>
                <a:ext cx="229320" cy="173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3C5EFF-E053-A600-10DC-AE0770448E8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34631" y="2588987"/>
                  <a:ext cx="264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EC0E4C-D92E-2847-18F5-A3D06308E90A}"/>
                    </a:ext>
                  </a:extLst>
                </p14:cNvPr>
                <p14:cNvContentPartPr/>
                <p14:nvPr/>
              </p14:nvContentPartPr>
              <p14:xfrm>
                <a:off x="1905911" y="1973387"/>
                <a:ext cx="240480" cy="126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EC0E4C-D92E-2847-18F5-A3D06308E90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887911" y="1955747"/>
                  <a:ext cx="276120" cy="16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658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F718-1072-3B33-BA4C-5C956C79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c X a V 7 (flow 1) totalCost 5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8A352-B8C9-A2B1-088F-05E72DC51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4395"/>
            <a:ext cx="8006146" cy="270571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6F0804-6C1D-61C2-0848-044309D3D3EB}"/>
                  </a:ext>
                </a:extLst>
              </p14:cNvPr>
              <p14:cNvContentPartPr/>
              <p14:nvPr/>
            </p14:nvContentPartPr>
            <p14:xfrm>
              <a:off x="835067" y="1037667"/>
              <a:ext cx="981000" cy="57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6F0804-6C1D-61C2-0848-044309D3D3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067" y="1019667"/>
                <a:ext cx="1016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F64735-CD45-C873-65B9-E05F8819431A}"/>
                  </a:ext>
                </a:extLst>
              </p14:cNvPr>
              <p14:cNvContentPartPr/>
              <p14:nvPr/>
            </p14:nvContentPartPr>
            <p14:xfrm>
              <a:off x="4481147" y="4187667"/>
              <a:ext cx="151200" cy="10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F64735-CD45-C873-65B9-E05F881943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3507" y="4170027"/>
                <a:ext cx="1868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B4F9E2-9710-2944-7A44-0F58B7DD717B}"/>
                  </a:ext>
                </a:extLst>
              </p14:cNvPr>
              <p14:cNvContentPartPr/>
              <p14:nvPr/>
            </p14:nvContentPartPr>
            <p14:xfrm>
              <a:off x="2161307" y="959187"/>
              <a:ext cx="13723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B4F9E2-9710-2944-7A44-0F58B7DD71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3667" y="941547"/>
                <a:ext cx="140796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221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8118-F84F-3342-679D-482F0B7E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 </a:t>
            </a:r>
            <a:br>
              <a:rPr lang="en-US" sz="2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3F99-A124-F6FD-E32A-59D40835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For files Employers1.txt, Applicants1.txt,(and Employers2.txt, Applicants2.txt)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stable matching, show the matching provided with Employers proposing.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stable matching, show the matching provided with  Applicants proposing.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min cost max flow, show the matching provided.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For data files you create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stable matching, show the matching provided with Employers proposing.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stable matching, show the matching provided with  Applicants proposing.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min cost max flow, show the matching provided.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0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462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Courier New</vt:lpstr>
      <vt:lpstr>Office Theme</vt:lpstr>
      <vt:lpstr>Office Theme</vt:lpstr>
      <vt:lpstr>Program 1 Discussion</vt:lpstr>
      <vt:lpstr>Matching</vt:lpstr>
      <vt:lpstr>Centralized Matching Suppose, for example, that we allowed a centralized broker to make the decisions (given the relative preferences).  The marriage r wants to make the partners happy, but also wants as many pairs as possible. So for example  </vt:lpstr>
      <vt:lpstr>In this programming assignment, we will explore the difference between an agent-based solution and a centralized solution. Motivating Example: Consider matching partners.   Which is more important making as many matches as possible (but may not be stable) or making the happiest matches? </vt:lpstr>
      <vt:lpstr>PowerPoint Presentation</vt:lpstr>
      <vt:lpstr>Paths found in order 0 b W 7 (flow 1) totalCost 2 </vt:lpstr>
      <vt:lpstr>0 a X 7 (flow 1) totalCost 4 </vt:lpstr>
      <vt:lpstr>  0 c X a V 7 (flow 1) totalCost 5 </vt:lpstr>
      <vt:lpstr>Output:  </vt:lpstr>
      <vt:lpstr>Hints: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1 Discussion</dc:title>
  <dc:creator>Vicki Allan</dc:creator>
  <cp:lastModifiedBy>Vicki Allan</cp:lastModifiedBy>
  <cp:revision>7</cp:revision>
  <dcterms:created xsi:type="dcterms:W3CDTF">2023-12-27T02:06:44Z</dcterms:created>
  <dcterms:modified xsi:type="dcterms:W3CDTF">2024-01-05T19:00:50Z</dcterms:modified>
</cp:coreProperties>
</file>