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1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iej Szczudlo" initials="MS" lastIdx="1" clrIdx="0">
    <p:extLst>
      <p:ext uri="{19B8F6BF-5375-455C-9EA6-DF929625EA0E}">
        <p15:presenceInfo xmlns:p15="http://schemas.microsoft.com/office/powerpoint/2012/main" userId="S::maciej.szczudlo@ericsson.com::124a31a6-2b79-4398-93c2-0be5af1792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282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0BB-E732-4CE9-9C86-C50421200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DBF46-0038-4BA6-A5A8-DCB2A4696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4DE0-9F38-486D-948B-8753290E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0BFD-AE75-46A4-83A1-4C777689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15ED-7CD2-4DD1-AC8A-3B5031EB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8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3661C-7D28-4F35-88C9-C7ECF8AF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DBB9D-E639-4771-B86C-EDA9349A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AC0A-8C68-43B4-AB60-76E02F0F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EDA58-CDD6-4EB1-80F5-52B77D7E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9DB30-BE6E-46E8-8D1C-972E478E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2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C700E-1498-4231-B6FE-301E18DF2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4F19-7F81-474D-9603-269E3499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D87D9-762F-42AE-9436-2666D06E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E1D-3849-4509-8E63-823F937A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EA45-771A-428F-8994-5F5EF441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946D-4735-45EA-A502-2826CFF3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2238-1C1E-4481-8C84-FA4F6125E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85BF8-A480-416D-BA68-2D93E539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B0E36-3438-4726-BDED-DC3E2C8A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7D95-9F00-4ABD-A7BC-1592DD5E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7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FFD-8113-49B6-973F-77D1F5D0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6B35-B35C-47BB-B446-AAD2F589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413ED-5849-46ED-BABA-660A2F624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44CA-DB31-4388-8FCE-C1CB4D859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A051D-CB47-4F00-812F-21B56598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4398-8A3D-42A1-A82A-6ADABD2F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C01F-38BF-43D2-B7BF-85C12E050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0AEFC-F18A-41D8-B77E-3F52477D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CB74A-5E3E-4760-B763-0E468638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D81C-927C-42F9-965B-64D4F4BB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09B6-99EE-4A46-B69F-209483BF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8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AE97-024D-464A-9A6D-473DFD5F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1000-1EB2-4C9D-8C41-81977F9B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2FEA7-8257-4E57-8751-BB17CE6D4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FAACA-FD4F-4C5E-897B-12C98F66E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3FC6D-A89D-49DA-A809-C16F1CC7F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DAF576-DB1D-43AE-BE43-19491F8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F4D972-06EF-48FB-9401-3F100F89A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03A53-9356-4818-A1C5-581EE492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8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DBDF-33E6-4E56-8A6F-692827D0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67B32-2F69-453C-A9EC-A88A3BDC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D850B-AB5B-4096-A8B6-277B05072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89337-C641-4366-9F10-A320E184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7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E3BF5-6ED9-483C-A687-CDFCBE214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A202E-5A41-4399-B7C2-29BB0C59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A0F0-588A-48FA-A383-3F98D3B2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7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6696D-027F-4A66-BE4E-3801E008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0145-D73A-4288-9324-93C9250E0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F78A1-2A15-4797-B13D-B55FEFCA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7A6C5-1BC5-435B-ABDA-11DD369A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60BDB-DB8A-4EE3-8A83-CE22EB2CA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31D7-2B55-4C06-A92F-48286C40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9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2F9D-2F39-44A4-B55C-466CFC4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5ED89-8D2F-4844-88FB-C0D83E07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E3BFF-B5F7-4F93-AF36-E0ECDA951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2AC60-91DC-42ED-BC16-B3E8641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A1048-2002-42E2-84B5-F1FD6944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47DE4-5C5F-48F4-A015-669187B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6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42148-DE3D-4957-8998-4EDD207B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0B00B-C5CD-4DD3-88DF-8BCF82E9A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EFF66-BF2D-4F21-8C4B-BC69AEDEF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D0A7E-F4FE-45A5-BBB4-0E5516FE760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8C071-B4CA-43B8-B733-E362426A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D7F48-F4D0-41A4-BB32-29C267092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AA58C-4A4B-4E63-9F4C-444CC3706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2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8.png"/><Relationship Id="rId10" Type="http://schemas.openxmlformats.org/officeDocument/2006/relationships/image" Target="../media/image30.sv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68F02378-BF18-4785-99FB-10CABA692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2504" y="2622551"/>
            <a:ext cx="1333496" cy="1333496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86DC8A17-63B6-49E6-8A70-3347A158B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8102" y="1968500"/>
            <a:ext cx="622300" cy="622300"/>
          </a:xfrm>
          <a:prstGeom prst="rect">
            <a:avLst/>
          </a:prstGeom>
        </p:spPr>
      </p:pic>
      <p:pic>
        <p:nvPicPr>
          <p:cNvPr id="12" name="Graphic 11" descr="Web design">
            <a:extLst>
              <a:ext uri="{FF2B5EF4-FFF2-40B4-BE49-F238E27FC236}">
                <a16:creationId xmlns:a16="http://schemas.microsoft.com/office/drawing/2014/main" id="{1A87A100-5B0B-40AE-ABD6-F6600210A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15321" y="2585026"/>
            <a:ext cx="1460498" cy="1460498"/>
          </a:xfrm>
          <a:prstGeom prst="rect">
            <a:avLst/>
          </a:prstGeom>
        </p:spPr>
      </p:pic>
      <p:pic>
        <p:nvPicPr>
          <p:cNvPr id="13" name="Graphic 12" descr="User">
            <a:extLst>
              <a:ext uri="{FF2B5EF4-FFF2-40B4-BE49-F238E27FC236}">
                <a16:creationId xmlns:a16="http://schemas.microsoft.com/office/drawing/2014/main" id="{EE2CD9C3-85DE-4AFF-A6EB-957A56523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420" y="1968500"/>
            <a:ext cx="622300" cy="6223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2F2DA-A79B-43F3-AD8E-5761FC6D6341}"/>
              </a:ext>
            </a:extLst>
          </p:cNvPr>
          <p:cNvCxnSpPr>
            <a:cxnSpLocks/>
          </p:cNvCxnSpPr>
          <p:nvPr/>
        </p:nvCxnSpPr>
        <p:spPr>
          <a:xfrm>
            <a:off x="4224046" y="3289299"/>
            <a:ext cx="1738604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Hammer">
            <a:extLst>
              <a:ext uri="{FF2B5EF4-FFF2-40B4-BE49-F238E27FC236}">
                <a16:creationId xmlns:a16="http://schemas.microsoft.com/office/drawing/2014/main" id="{F94CC689-DBB8-4A48-9DB7-720DBB1642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10537" y="2338580"/>
            <a:ext cx="391013" cy="391013"/>
          </a:xfrm>
          <a:prstGeom prst="rect">
            <a:avLst/>
          </a:prstGeom>
        </p:spPr>
      </p:pic>
      <p:pic>
        <p:nvPicPr>
          <p:cNvPr id="20" name="Graphic 19" descr="Speech">
            <a:extLst>
              <a:ext uri="{FF2B5EF4-FFF2-40B4-BE49-F238E27FC236}">
                <a16:creationId xmlns:a16="http://schemas.microsoft.com/office/drawing/2014/main" id="{FE6CEDFA-4DF2-417F-B9A9-972AC11176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49444" y="1320164"/>
            <a:ext cx="761093" cy="761093"/>
          </a:xfrm>
          <a:prstGeom prst="rect">
            <a:avLst/>
          </a:prstGeom>
        </p:spPr>
      </p:pic>
      <p:pic>
        <p:nvPicPr>
          <p:cNvPr id="21" name="Graphic 20" descr="Hammer">
            <a:extLst>
              <a:ext uri="{FF2B5EF4-FFF2-40B4-BE49-F238E27FC236}">
                <a16:creationId xmlns:a16="http://schemas.microsoft.com/office/drawing/2014/main" id="{3269B405-C05F-4B2A-A1CF-6DAB541D5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6689" y="2279650"/>
            <a:ext cx="391013" cy="391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746E81-E7D8-48C3-BD75-2992325077E6}"/>
              </a:ext>
            </a:extLst>
          </p:cNvPr>
          <p:cNvSpPr txBox="1"/>
          <p:nvPr/>
        </p:nvSpPr>
        <p:spPr>
          <a:xfrm>
            <a:off x="2875204" y="1351915"/>
            <a:ext cx="149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>
                <a:solidFill>
                  <a:schemeClr val="bg1"/>
                </a:solidFill>
              </a:rPr>
              <a:t>?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5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79B2B6-8D84-412A-9D8C-ABB99AD06E6B}"/>
              </a:ext>
            </a:extLst>
          </p:cNvPr>
          <p:cNvSpPr/>
          <p:nvPr/>
        </p:nvSpPr>
        <p:spPr>
          <a:xfrm>
            <a:off x="638763" y="406197"/>
            <a:ext cx="7968342" cy="4652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E8EA7-210C-46F9-88C7-3B69AA5D1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112" y="554364"/>
            <a:ext cx="1771897" cy="1991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16B30-CBFC-485E-A6A2-AA8D31D1F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984" y="849680"/>
            <a:ext cx="1790950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C088B-8935-4675-8359-46B3AE0F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909" y="849680"/>
            <a:ext cx="154326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6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5BA702-BEB3-48B9-AB10-9F5C3E6D6169}"/>
              </a:ext>
            </a:extLst>
          </p:cNvPr>
          <p:cNvSpPr txBox="1"/>
          <p:nvPr/>
        </p:nvSpPr>
        <p:spPr>
          <a:xfrm>
            <a:off x="10463581" y="207937"/>
            <a:ext cx="1488361" cy="1355472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Phantom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1C1742-FFF7-4386-9A05-45DB22882633}"/>
              </a:ext>
            </a:extLst>
          </p:cNvPr>
          <p:cNvCxnSpPr>
            <a:cxnSpLocks/>
          </p:cNvCxnSpPr>
          <p:nvPr/>
        </p:nvCxnSpPr>
        <p:spPr>
          <a:xfrm flipH="1">
            <a:off x="951259" y="3610855"/>
            <a:ext cx="9300957" cy="0"/>
          </a:xfrm>
          <a:prstGeom prst="line">
            <a:avLst/>
          </a:prstGeom>
          <a:ln w="254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0D07974-E635-4C70-AE1F-AB68619F39B0}"/>
              </a:ext>
            </a:extLst>
          </p:cNvPr>
          <p:cNvSpPr txBox="1"/>
          <p:nvPr/>
        </p:nvSpPr>
        <p:spPr>
          <a:xfrm>
            <a:off x="8588129" y="207938"/>
            <a:ext cx="1488361" cy="135547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pl-PL" sz="1400" dirty="0">
                <a:solidFill>
                  <a:schemeClr val="bg1"/>
                </a:solidFill>
              </a:rPr>
              <a:t>Repeatable read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DA6155-2FA1-4740-8442-B2DF1C03A3C1}"/>
              </a:ext>
            </a:extLst>
          </p:cNvPr>
          <p:cNvCxnSpPr>
            <a:cxnSpLocks/>
          </p:cNvCxnSpPr>
          <p:nvPr/>
        </p:nvCxnSpPr>
        <p:spPr>
          <a:xfrm>
            <a:off x="3324237" y="3264067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EF4CC8-CFD2-4EBA-A300-7449BACB08C5}"/>
              </a:ext>
            </a:extLst>
          </p:cNvPr>
          <p:cNvCxnSpPr>
            <a:cxnSpLocks/>
          </p:cNvCxnSpPr>
          <p:nvPr/>
        </p:nvCxnSpPr>
        <p:spPr>
          <a:xfrm>
            <a:off x="5855943" y="3264067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842D40-507A-4E47-B394-CB3E76680D42}"/>
              </a:ext>
            </a:extLst>
          </p:cNvPr>
          <p:cNvCxnSpPr>
            <a:cxnSpLocks/>
          </p:cNvCxnSpPr>
          <p:nvPr/>
        </p:nvCxnSpPr>
        <p:spPr>
          <a:xfrm>
            <a:off x="8182376" y="3217491"/>
            <a:ext cx="0" cy="693576"/>
          </a:xfrm>
          <a:prstGeom prst="line">
            <a:avLst/>
          </a:prstGeom>
          <a:ln w="254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F44476-A098-45FF-B19D-7787DB9E62D1}"/>
              </a:ext>
            </a:extLst>
          </p:cNvPr>
          <p:cNvSpPr txBox="1"/>
          <p:nvPr/>
        </p:nvSpPr>
        <p:spPr>
          <a:xfrm>
            <a:off x="6694015" y="207939"/>
            <a:ext cx="1488361" cy="1355483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Dirty read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DA763-11CB-45F2-8862-872BE87C152B}"/>
              </a:ext>
            </a:extLst>
          </p:cNvPr>
          <p:cNvSpPr txBox="1"/>
          <p:nvPr/>
        </p:nvSpPr>
        <p:spPr>
          <a:xfrm>
            <a:off x="951259" y="3772977"/>
            <a:ext cx="213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READ UNCOMMITED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DCEE1-9E61-4B5B-BDEE-7B4378B5BF08}"/>
              </a:ext>
            </a:extLst>
          </p:cNvPr>
          <p:cNvSpPr txBox="1"/>
          <p:nvPr/>
        </p:nvSpPr>
        <p:spPr>
          <a:xfrm>
            <a:off x="3624480" y="3749172"/>
            <a:ext cx="18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READ COMMITED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4A4776-5B65-4B2C-A7FE-4325ED66C6D5}"/>
              </a:ext>
            </a:extLst>
          </p:cNvPr>
          <p:cNvSpPr txBox="1"/>
          <p:nvPr/>
        </p:nvSpPr>
        <p:spPr>
          <a:xfrm>
            <a:off x="6098747" y="3749172"/>
            <a:ext cx="199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REPEATABLE READS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9699F-3BD6-4E47-8122-754B849E7153}"/>
              </a:ext>
            </a:extLst>
          </p:cNvPr>
          <p:cNvSpPr txBox="1"/>
          <p:nvPr/>
        </p:nvSpPr>
        <p:spPr>
          <a:xfrm>
            <a:off x="8585149" y="3749172"/>
            <a:ext cx="144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SERIALIZABLE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CF0993-2C8A-4C02-ABED-2008D05CB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509" y="380580"/>
            <a:ext cx="1010376" cy="8232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0FB195D-7865-4EBA-A1FA-25E0E4EA3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502" y="207937"/>
            <a:ext cx="1024069" cy="11507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5D6032-C635-4529-A4D9-682BE5E97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247" y="380580"/>
            <a:ext cx="953899" cy="9031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4225C2-18F4-4F06-A53D-6287A9C6F7B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9093"/>
          <a:stretch/>
        </p:blipFill>
        <p:spPr>
          <a:xfrm>
            <a:off x="1603053" y="1088528"/>
            <a:ext cx="910661" cy="8097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6DC843-D86D-4B48-A598-5703F28E6F4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19" r="33975"/>
          <a:stretch/>
        </p:blipFill>
        <p:spPr>
          <a:xfrm>
            <a:off x="1607418" y="1921541"/>
            <a:ext cx="910661" cy="8097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67863C2-F74E-4019-B0E4-2661853DA18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93"/>
          <a:stretch/>
        </p:blipFill>
        <p:spPr>
          <a:xfrm>
            <a:off x="1603054" y="2754554"/>
            <a:ext cx="910661" cy="8097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59F08D-9371-4830-879C-7EF6CA33EB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5119" r="33975"/>
          <a:stretch/>
        </p:blipFill>
        <p:spPr>
          <a:xfrm>
            <a:off x="4175853" y="1909838"/>
            <a:ext cx="910661" cy="8097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ED411F6-2E75-43B9-830A-218E39FC0D6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93"/>
          <a:stretch/>
        </p:blipFill>
        <p:spPr>
          <a:xfrm>
            <a:off x="4171489" y="2742851"/>
            <a:ext cx="910661" cy="8097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0640A6E-2B3C-4FB1-B18A-7BC642D4BE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093"/>
          <a:stretch/>
        </p:blipFill>
        <p:spPr>
          <a:xfrm>
            <a:off x="6702481" y="2754963"/>
            <a:ext cx="910661" cy="8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0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60F97826-771C-4A55-8409-F0EE3C90D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437" y="210953"/>
            <a:ext cx="622300" cy="622300"/>
          </a:xfrm>
          <a:prstGeom prst="rect">
            <a:avLst/>
          </a:prstGeom>
        </p:spPr>
      </p:pic>
      <p:pic>
        <p:nvPicPr>
          <p:cNvPr id="25" name="Graphic 24" descr="User">
            <a:extLst>
              <a:ext uri="{FF2B5EF4-FFF2-40B4-BE49-F238E27FC236}">
                <a16:creationId xmlns:a16="http://schemas.microsoft.com/office/drawing/2014/main" id="{043818BC-5656-46C0-A4B9-FC76D38A0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437" y="1384574"/>
            <a:ext cx="622300" cy="622300"/>
          </a:xfrm>
          <a:prstGeom prst="rect">
            <a:avLst/>
          </a:prstGeom>
        </p:spPr>
      </p:pic>
      <p:pic>
        <p:nvPicPr>
          <p:cNvPr id="29" name="Graphic 28" descr="Database">
            <a:extLst>
              <a:ext uri="{FF2B5EF4-FFF2-40B4-BE49-F238E27FC236}">
                <a16:creationId xmlns:a16="http://schemas.microsoft.com/office/drawing/2014/main" id="{CE557A28-1856-48CA-95AE-506B4F940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2429" y="737086"/>
            <a:ext cx="704850" cy="704850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EF2C5AFF-70B2-4703-9CEB-EEFC1B82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6519"/>
              </p:ext>
            </p:extLst>
          </p:nvPr>
        </p:nvGraphicFramePr>
        <p:xfrm>
          <a:off x="2581471" y="876151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sp>
        <p:nvSpPr>
          <p:cNvPr id="32" name="Arrow: Bent 31">
            <a:extLst>
              <a:ext uri="{FF2B5EF4-FFF2-40B4-BE49-F238E27FC236}">
                <a16:creationId xmlns:a16="http://schemas.microsoft.com/office/drawing/2014/main" id="{77D29F23-EBE0-47C8-B440-8E8F9547327D}"/>
              </a:ext>
            </a:extLst>
          </p:cNvPr>
          <p:cNvSpPr/>
          <p:nvPr/>
        </p:nvSpPr>
        <p:spPr>
          <a:xfrm flipH="1">
            <a:off x="1449622" y="424878"/>
            <a:ext cx="914815" cy="289700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rrow: Bent 32">
            <a:extLst>
              <a:ext uri="{FF2B5EF4-FFF2-40B4-BE49-F238E27FC236}">
                <a16:creationId xmlns:a16="http://schemas.microsoft.com/office/drawing/2014/main" id="{2BA877EA-B50A-4EB2-AD94-F58B036DE735}"/>
              </a:ext>
            </a:extLst>
          </p:cNvPr>
          <p:cNvSpPr/>
          <p:nvPr/>
        </p:nvSpPr>
        <p:spPr>
          <a:xfrm flipH="1" flipV="1">
            <a:off x="1416737" y="1464444"/>
            <a:ext cx="914815" cy="289700"/>
          </a:xfrm>
          <a:prstGeom prst="bentArrow">
            <a:avLst>
              <a:gd name="adj1" fmla="val 25000"/>
              <a:gd name="adj2" fmla="val 2405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6" name="Table 30">
            <a:extLst>
              <a:ext uri="{FF2B5EF4-FFF2-40B4-BE49-F238E27FC236}">
                <a16:creationId xmlns:a16="http://schemas.microsoft.com/office/drawing/2014/main" id="{363B9134-6FF5-4C32-A443-DA1F6D3F9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74462"/>
              </p:ext>
            </p:extLst>
          </p:nvPr>
        </p:nvGraphicFramePr>
        <p:xfrm>
          <a:off x="459020" y="818888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37" name="Table 30">
            <a:extLst>
              <a:ext uri="{FF2B5EF4-FFF2-40B4-BE49-F238E27FC236}">
                <a16:creationId xmlns:a16="http://schemas.microsoft.com/office/drawing/2014/main" id="{7F360404-910B-42B3-A549-E91D67D76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97877"/>
              </p:ext>
            </p:extLst>
          </p:nvPr>
        </p:nvGraphicFramePr>
        <p:xfrm>
          <a:off x="436021" y="2006874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pic>
        <p:nvPicPr>
          <p:cNvPr id="39" name="Graphic 38" descr="Checkmark">
            <a:extLst>
              <a:ext uri="{FF2B5EF4-FFF2-40B4-BE49-F238E27FC236}">
                <a16:creationId xmlns:a16="http://schemas.microsoft.com/office/drawing/2014/main" id="{2B0710A1-CB8E-4B9C-84C2-0B0214A568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4026" y="2922552"/>
            <a:ext cx="285750" cy="285750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77DA7E46-0AFB-4E33-98CF-120568B976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7692" y="1724260"/>
            <a:ext cx="285750" cy="285750"/>
          </a:xfrm>
          <a:prstGeom prst="rect">
            <a:avLst/>
          </a:prstGeom>
        </p:spPr>
      </p:pic>
      <p:sp>
        <p:nvSpPr>
          <p:cNvPr id="42" name="Arrow: Bent 41">
            <a:extLst>
              <a:ext uri="{FF2B5EF4-FFF2-40B4-BE49-F238E27FC236}">
                <a16:creationId xmlns:a16="http://schemas.microsoft.com/office/drawing/2014/main" id="{D60ED871-CCB7-4679-B7CE-90B768064467}"/>
              </a:ext>
            </a:extLst>
          </p:cNvPr>
          <p:cNvSpPr/>
          <p:nvPr/>
        </p:nvSpPr>
        <p:spPr>
          <a:xfrm rot="16200000" flipH="1" flipV="1">
            <a:off x="1761165" y="2643226"/>
            <a:ext cx="342527" cy="914816"/>
          </a:xfrm>
          <a:prstGeom prst="bentArrow">
            <a:avLst>
              <a:gd name="adj1" fmla="val 21755"/>
              <a:gd name="adj2" fmla="val 20866"/>
              <a:gd name="adj3" fmla="val 2083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8A8585-6CA3-493C-9D86-BCB68CA57965}"/>
              </a:ext>
            </a:extLst>
          </p:cNvPr>
          <p:cNvSpPr txBox="1"/>
          <p:nvPr/>
        </p:nvSpPr>
        <p:spPr>
          <a:xfrm>
            <a:off x="958751" y="47503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3A9865-7C03-43C1-9100-530BBAF4371F}"/>
              </a:ext>
            </a:extLst>
          </p:cNvPr>
          <p:cNvSpPr txBox="1"/>
          <p:nvPr/>
        </p:nvSpPr>
        <p:spPr>
          <a:xfrm>
            <a:off x="940852" y="165419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5" name="Graphic 44" descr="User">
            <a:extLst>
              <a:ext uri="{FF2B5EF4-FFF2-40B4-BE49-F238E27FC236}">
                <a16:creationId xmlns:a16="http://schemas.microsoft.com/office/drawing/2014/main" id="{4762E52C-5331-4518-9EB5-07B5568B2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0245" y="2664742"/>
            <a:ext cx="622300" cy="622300"/>
          </a:xfrm>
          <a:prstGeom prst="rect">
            <a:avLst/>
          </a:prstGeom>
        </p:spPr>
      </p:pic>
      <p:pic>
        <p:nvPicPr>
          <p:cNvPr id="46" name="Graphic 45" descr="User">
            <a:extLst>
              <a:ext uri="{FF2B5EF4-FFF2-40B4-BE49-F238E27FC236}">
                <a16:creationId xmlns:a16="http://schemas.microsoft.com/office/drawing/2014/main" id="{4BD5BFAE-7929-40A9-90B9-5CA9DD434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245" y="3853603"/>
            <a:ext cx="622300" cy="622300"/>
          </a:xfrm>
          <a:prstGeom prst="rect">
            <a:avLst/>
          </a:prstGeom>
        </p:spPr>
      </p:pic>
      <p:pic>
        <p:nvPicPr>
          <p:cNvPr id="47" name="Graphic 46" descr="Database">
            <a:extLst>
              <a:ext uri="{FF2B5EF4-FFF2-40B4-BE49-F238E27FC236}">
                <a16:creationId xmlns:a16="http://schemas.microsoft.com/office/drawing/2014/main" id="{6DCEA1F1-BA71-4319-88C2-177B590F3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8237" y="3289935"/>
            <a:ext cx="704850" cy="704850"/>
          </a:xfrm>
          <a:prstGeom prst="rect">
            <a:avLst/>
          </a:prstGeom>
        </p:spPr>
      </p:pic>
      <p:graphicFrame>
        <p:nvGraphicFramePr>
          <p:cNvPr id="48" name="Table 30">
            <a:extLst>
              <a:ext uri="{FF2B5EF4-FFF2-40B4-BE49-F238E27FC236}">
                <a16:creationId xmlns:a16="http://schemas.microsoft.com/office/drawing/2014/main" id="{E00CD279-5B84-4BBC-A577-A0D47AA92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86519"/>
              </p:ext>
            </p:extLst>
          </p:nvPr>
        </p:nvGraphicFramePr>
        <p:xfrm>
          <a:off x="2637279" y="3429000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100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51" name="Table 30">
            <a:extLst>
              <a:ext uri="{FF2B5EF4-FFF2-40B4-BE49-F238E27FC236}">
                <a16:creationId xmlns:a16="http://schemas.microsoft.com/office/drawing/2014/main" id="{F70BCF9B-0663-4DA9-9140-A68E1EAE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124745"/>
              </p:ext>
            </p:extLst>
          </p:nvPr>
        </p:nvGraphicFramePr>
        <p:xfrm>
          <a:off x="514828" y="3272677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52" name="Table 30">
            <a:extLst>
              <a:ext uri="{FF2B5EF4-FFF2-40B4-BE49-F238E27FC236}">
                <a16:creationId xmlns:a16="http://schemas.microsoft.com/office/drawing/2014/main" id="{15E155B7-81D6-4F33-BF4E-C4D90C840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0636"/>
              </p:ext>
            </p:extLst>
          </p:nvPr>
        </p:nvGraphicFramePr>
        <p:xfrm>
          <a:off x="491829" y="4475903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80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278251A4-7193-4CA6-870A-6BAB1FF2AEF9}"/>
              </a:ext>
            </a:extLst>
          </p:cNvPr>
          <p:cNvSpPr txBox="1"/>
          <p:nvPr/>
        </p:nvSpPr>
        <p:spPr>
          <a:xfrm>
            <a:off x="1014559" y="2928824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A81839-050A-4646-923D-183BB50B3913}"/>
              </a:ext>
            </a:extLst>
          </p:cNvPr>
          <p:cNvSpPr txBox="1"/>
          <p:nvPr/>
        </p:nvSpPr>
        <p:spPr>
          <a:xfrm>
            <a:off x="996660" y="4123221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9996951D-397B-4D8D-A3F0-2525D42F7AA7}"/>
              </a:ext>
            </a:extLst>
          </p:cNvPr>
          <p:cNvSpPr/>
          <p:nvPr/>
        </p:nvSpPr>
        <p:spPr>
          <a:xfrm rot="16200000" flipV="1">
            <a:off x="5953126" y="1171366"/>
            <a:ext cx="285748" cy="914816"/>
          </a:xfrm>
          <a:prstGeom prst="bentArrow">
            <a:avLst>
              <a:gd name="adj1" fmla="val 21755"/>
              <a:gd name="adj2" fmla="val 20866"/>
              <a:gd name="adj3" fmla="val 2083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6" name="Graphic 65" descr="User">
            <a:extLst>
              <a:ext uri="{FF2B5EF4-FFF2-40B4-BE49-F238E27FC236}">
                <a16:creationId xmlns:a16="http://schemas.microsoft.com/office/drawing/2014/main" id="{3E171E19-51CD-4463-AD05-AF8EFB860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611" y="227823"/>
            <a:ext cx="622300" cy="622300"/>
          </a:xfrm>
          <a:prstGeom prst="rect">
            <a:avLst/>
          </a:prstGeom>
        </p:spPr>
      </p:pic>
      <p:pic>
        <p:nvPicPr>
          <p:cNvPr id="67" name="Graphic 66" descr="User">
            <a:extLst>
              <a:ext uri="{FF2B5EF4-FFF2-40B4-BE49-F238E27FC236}">
                <a16:creationId xmlns:a16="http://schemas.microsoft.com/office/drawing/2014/main" id="{B5B34FC8-835A-4144-B089-C21B970DF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3611" y="1425574"/>
            <a:ext cx="622300" cy="622300"/>
          </a:xfrm>
          <a:prstGeom prst="rect">
            <a:avLst/>
          </a:prstGeom>
        </p:spPr>
      </p:pic>
      <p:pic>
        <p:nvPicPr>
          <p:cNvPr id="68" name="Graphic 67" descr="Database">
            <a:extLst>
              <a:ext uri="{FF2B5EF4-FFF2-40B4-BE49-F238E27FC236}">
                <a16:creationId xmlns:a16="http://schemas.microsoft.com/office/drawing/2014/main" id="{4B05D6AB-6FE7-41EC-882C-CCEC7384B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603" y="753956"/>
            <a:ext cx="704850" cy="704850"/>
          </a:xfrm>
          <a:prstGeom prst="rect">
            <a:avLst/>
          </a:prstGeom>
        </p:spPr>
      </p:pic>
      <p:graphicFrame>
        <p:nvGraphicFramePr>
          <p:cNvPr id="69" name="Table 30">
            <a:extLst>
              <a:ext uri="{FF2B5EF4-FFF2-40B4-BE49-F238E27FC236}">
                <a16:creationId xmlns:a16="http://schemas.microsoft.com/office/drawing/2014/main" id="{DBA1A451-6DEE-4549-B27C-1A834B433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949643"/>
              </p:ext>
            </p:extLst>
          </p:nvPr>
        </p:nvGraphicFramePr>
        <p:xfrm>
          <a:off x="6793645" y="893021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2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70" name="Table 30">
            <a:extLst>
              <a:ext uri="{FF2B5EF4-FFF2-40B4-BE49-F238E27FC236}">
                <a16:creationId xmlns:a16="http://schemas.microsoft.com/office/drawing/2014/main" id="{3EB5D91D-EBF3-46DB-A5CB-6460270E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852311"/>
              </p:ext>
            </p:extLst>
          </p:nvPr>
        </p:nvGraphicFramePr>
        <p:xfrm>
          <a:off x="4671194" y="835758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120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graphicFrame>
        <p:nvGraphicFramePr>
          <p:cNvPr id="71" name="Table 30">
            <a:extLst>
              <a:ext uri="{FF2B5EF4-FFF2-40B4-BE49-F238E27FC236}">
                <a16:creationId xmlns:a16="http://schemas.microsoft.com/office/drawing/2014/main" id="{9E92DE00-CD74-4EAD-8224-FB5A1F688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97037"/>
              </p:ext>
            </p:extLst>
          </p:nvPr>
        </p:nvGraphicFramePr>
        <p:xfrm>
          <a:off x="4648195" y="2047874"/>
          <a:ext cx="1293131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463701266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Balance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Rowversion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80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800" dirty="0"/>
                        <a:t>1</a:t>
                      </a:r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7145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3EE85425-3292-42F7-9582-88BAF4C1F03B}"/>
              </a:ext>
            </a:extLst>
          </p:cNvPr>
          <p:cNvSpPr txBox="1"/>
          <p:nvPr/>
        </p:nvSpPr>
        <p:spPr>
          <a:xfrm>
            <a:off x="5170925" y="49190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A7B19F-A936-4B76-89ED-63CCA8118D95}"/>
              </a:ext>
            </a:extLst>
          </p:cNvPr>
          <p:cNvSpPr txBox="1"/>
          <p:nvPr/>
        </p:nvSpPr>
        <p:spPr>
          <a:xfrm>
            <a:off x="5153026" y="169519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1400" b="1" dirty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75" name="Table 30">
            <a:extLst>
              <a:ext uri="{FF2B5EF4-FFF2-40B4-BE49-F238E27FC236}">
                <a16:creationId xmlns:a16="http://schemas.microsoft.com/office/drawing/2014/main" id="{999DA154-A73B-43B9-B7D4-64105FAC6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15201"/>
              </p:ext>
            </p:extLst>
          </p:nvPr>
        </p:nvGraphicFramePr>
        <p:xfrm>
          <a:off x="2581471" y="2922552"/>
          <a:ext cx="8298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82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 = 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</a:tbl>
          </a:graphicData>
        </a:graphic>
      </p:graphicFrame>
      <p:graphicFrame>
        <p:nvGraphicFramePr>
          <p:cNvPr id="77" name="Table 30">
            <a:extLst>
              <a:ext uri="{FF2B5EF4-FFF2-40B4-BE49-F238E27FC236}">
                <a16:creationId xmlns:a16="http://schemas.microsoft.com/office/drawing/2014/main" id="{A4D108AF-F5F3-4D4C-8E0F-F01C2273C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08784"/>
              </p:ext>
            </p:extLst>
          </p:nvPr>
        </p:nvGraphicFramePr>
        <p:xfrm>
          <a:off x="6747077" y="1725749"/>
          <a:ext cx="82982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821">
                  <a:extLst>
                    <a:ext uri="{9D8B030D-6E8A-4147-A177-3AD203B41FA5}">
                      <a16:colId xmlns:a16="http://schemas.microsoft.com/office/drawing/2014/main" val="2779707369"/>
                    </a:ext>
                  </a:extLst>
                </a:gridCol>
              </a:tblGrid>
              <a:tr h="171590">
                <a:tc>
                  <a:txBody>
                    <a:bodyPr/>
                    <a:lstStyle/>
                    <a:p>
                      <a:pPr algn="ctr"/>
                      <a:r>
                        <a:rPr lang="pl-PL" sz="1400" dirty="0"/>
                        <a:t>1 = 2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233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D6619FE0-7FE2-462F-AACF-1DF2F1563093}"/>
              </a:ext>
            </a:extLst>
          </p:cNvPr>
          <p:cNvSpPr txBox="1"/>
          <p:nvPr/>
        </p:nvSpPr>
        <p:spPr>
          <a:xfrm>
            <a:off x="7262193" y="4598150"/>
            <a:ext cx="1488361" cy="1355483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Optimistic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74812-9618-4547-AC1A-28A978241372}"/>
              </a:ext>
            </a:extLst>
          </p:cNvPr>
          <p:cNvSpPr txBox="1"/>
          <p:nvPr/>
        </p:nvSpPr>
        <p:spPr>
          <a:xfrm>
            <a:off x="9478560" y="4598150"/>
            <a:ext cx="1488361" cy="1355483"/>
          </a:xfrm>
          <a:prstGeom prst="rect">
            <a:avLst/>
          </a:prstGeom>
          <a:solidFill>
            <a:srgbClr val="FF0000"/>
          </a:solidFill>
        </p:spPr>
        <p:txBody>
          <a:bodyPr wrap="square" rtlCol="0" anchor="b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Pesimistic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8" name="Graphic 37" descr="Smiling face with no fill">
            <a:extLst>
              <a:ext uri="{FF2B5EF4-FFF2-40B4-BE49-F238E27FC236}">
                <a16:creationId xmlns:a16="http://schemas.microsoft.com/office/drawing/2014/main" id="{5ACC9655-EF39-461B-8E64-4AFBC9172B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44751" y="4718176"/>
            <a:ext cx="518855" cy="518855"/>
          </a:xfrm>
          <a:prstGeom prst="rect">
            <a:avLst/>
          </a:prstGeom>
        </p:spPr>
      </p:pic>
      <p:pic>
        <p:nvPicPr>
          <p:cNvPr id="40" name="Graphic 39" descr="Transfer">
            <a:extLst>
              <a:ext uri="{FF2B5EF4-FFF2-40B4-BE49-F238E27FC236}">
                <a16:creationId xmlns:a16="http://schemas.microsoft.com/office/drawing/2014/main" id="{FB3796BA-4BCA-477A-A28A-7254E7E178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52667" y="5160822"/>
            <a:ext cx="907412" cy="518855"/>
          </a:xfrm>
          <a:prstGeom prst="rect">
            <a:avLst/>
          </a:prstGeom>
        </p:spPr>
      </p:pic>
      <p:pic>
        <p:nvPicPr>
          <p:cNvPr id="49" name="Graphic 48" descr="Transfer">
            <a:extLst>
              <a:ext uri="{FF2B5EF4-FFF2-40B4-BE49-F238E27FC236}">
                <a16:creationId xmlns:a16="http://schemas.microsoft.com/office/drawing/2014/main" id="{83EF86CD-556C-4C4C-B97C-06C68EF158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769034" y="5160823"/>
            <a:ext cx="907412" cy="518855"/>
          </a:xfrm>
          <a:prstGeom prst="rect">
            <a:avLst/>
          </a:prstGeom>
        </p:spPr>
      </p:pic>
      <p:pic>
        <p:nvPicPr>
          <p:cNvPr id="50" name="Graphic 49" descr="Sad face with no fill">
            <a:extLst>
              <a:ext uri="{FF2B5EF4-FFF2-40B4-BE49-F238E27FC236}">
                <a16:creationId xmlns:a16="http://schemas.microsoft.com/office/drawing/2014/main" id="{A2E78731-2B17-48C8-8332-73E9B95CA8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3312" y="4718177"/>
            <a:ext cx="518855" cy="51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2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7">
            <a:extLst>
              <a:ext uri="{FF2B5EF4-FFF2-40B4-BE49-F238E27FC236}">
                <a16:creationId xmlns:a16="http://schemas.microsoft.com/office/drawing/2014/main" id="{9DA3B23B-21F8-4654-91BA-9730F94EC1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6576" y="1030292"/>
            <a:ext cx="7318847" cy="381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0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B4E41A-ABA1-4841-A058-4DC147957199}"/>
              </a:ext>
            </a:extLst>
          </p:cNvPr>
          <p:cNvSpPr/>
          <p:nvPr/>
        </p:nvSpPr>
        <p:spPr>
          <a:xfrm>
            <a:off x="4377669" y="4295481"/>
            <a:ext cx="3875822" cy="768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137BFC-CC5B-42AE-8B5C-E260345E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227" y="4388617"/>
            <a:ext cx="578658" cy="5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A469CA-45B6-4E5C-8721-6BDC8FADBBBD}"/>
              </a:ext>
            </a:extLst>
          </p:cNvPr>
          <p:cNvSpPr/>
          <p:nvPr/>
        </p:nvSpPr>
        <p:spPr>
          <a:xfrm>
            <a:off x="4864145" y="3433636"/>
            <a:ext cx="2883159" cy="7687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35A44F-5B36-42F5-BE18-277130EEA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956" y="3498857"/>
            <a:ext cx="1800476" cy="6382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9E58E01-C0A2-4B46-9831-1479CAFD3A85}"/>
              </a:ext>
            </a:extLst>
          </p:cNvPr>
          <p:cNvSpPr/>
          <p:nvPr/>
        </p:nvSpPr>
        <p:spPr>
          <a:xfrm>
            <a:off x="5483076" y="2041805"/>
            <a:ext cx="1751046" cy="1292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Razor Views">
            <a:extLst>
              <a:ext uri="{FF2B5EF4-FFF2-40B4-BE49-F238E27FC236}">
                <a16:creationId xmlns:a16="http://schemas.microsoft.com/office/drawing/2014/main" id="{45FFABA2-B4E2-4B1B-BDB0-4FE19FEFC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17359" r="15180" b="16980"/>
          <a:stretch/>
        </p:blipFill>
        <p:spPr bwMode="auto">
          <a:xfrm>
            <a:off x="5716341" y="2123314"/>
            <a:ext cx="1284515" cy="12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398EE74B-7FD8-4D5E-9EFA-BE5D1E49A0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7264" y="2435698"/>
            <a:ext cx="622300" cy="622300"/>
          </a:xfrm>
          <a:prstGeom prst="rect">
            <a:avLst/>
          </a:prstGeom>
        </p:spPr>
      </p:pic>
      <p:pic>
        <p:nvPicPr>
          <p:cNvPr id="15" name="Graphic 14" descr="Internet">
            <a:extLst>
              <a:ext uri="{FF2B5EF4-FFF2-40B4-BE49-F238E27FC236}">
                <a16:creationId xmlns:a16="http://schemas.microsoft.com/office/drawing/2014/main" id="{649757C5-7DDE-4ADE-B1E9-67148FFB1C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87853" y="1915798"/>
            <a:ext cx="1718333" cy="1718333"/>
          </a:xfrm>
          <a:prstGeom prst="rect">
            <a:avLst/>
          </a:prstGeom>
        </p:spPr>
      </p:pic>
      <p:pic>
        <p:nvPicPr>
          <p:cNvPr id="18" name="Picture 8" descr="React (web framework) - Wikipedia">
            <a:extLst>
              <a:ext uri="{FF2B5EF4-FFF2-40B4-BE49-F238E27FC236}">
                <a16:creationId xmlns:a16="http://schemas.microsoft.com/office/drawing/2014/main" id="{41991C9F-6AF2-414F-8C16-C2027D855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0603" r="13508" b="9908"/>
          <a:stretch/>
        </p:blipFill>
        <p:spPr bwMode="auto">
          <a:xfrm>
            <a:off x="4303685" y="1842626"/>
            <a:ext cx="684983" cy="5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11B26B-A5FB-49FB-9191-565B7D21B661}"/>
              </a:ext>
            </a:extLst>
          </p:cNvPr>
          <p:cNvCxnSpPr>
            <a:cxnSpLocks/>
          </p:cNvCxnSpPr>
          <p:nvPr/>
        </p:nvCxnSpPr>
        <p:spPr>
          <a:xfrm>
            <a:off x="3816244" y="2907774"/>
            <a:ext cx="146435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93B88D-49FA-420C-84EE-6966F15596F9}"/>
              </a:ext>
            </a:extLst>
          </p:cNvPr>
          <p:cNvCxnSpPr>
            <a:cxnSpLocks/>
          </p:cNvCxnSpPr>
          <p:nvPr/>
        </p:nvCxnSpPr>
        <p:spPr>
          <a:xfrm flipH="1">
            <a:off x="3816244" y="2525313"/>
            <a:ext cx="146435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6A58F9B-C06C-41DB-8DF6-193E913E9B49}"/>
              </a:ext>
            </a:extLst>
          </p:cNvPr>
          <p:cNvSpPr/>
          <p:nvPr/>
        </p:nvSpPr>
        <p:spPr>
          <a:xfrm>
            <a:off x="563452" y="668914"/>
            <a:ext cx="4384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400" dirty="0"/>
              <a:t>React + ASP.NET – Tightly coupled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02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1DB3B5-B181-4074-8495-0E6B39C384D9}"/>
              </a:ext>
            </a:extLst>
          </p:cNvPr>
          <p:cNvSpPr/>
          <p:nvPr/>
        </p:nvSpPr>
        <p:spPr>
          <a:xfrm>
            <a:off x="4167943" y="4329037"/>
            <a:ext cx="6494613" cy="768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2E9C64-767C-4641-8A32-D8BBC2315D6C}"/>
              </a:ext>
            </a:extLst>
          </p:cNvPr>
          <p:cNvSpPr/>
          <p:nvPr/>
        </p:nvSpPr>
        <p:spPr>
          <a:xfrm>
            <a:off x="4420917" y="3754730"/>
            <a:ext cx="2528056" cy="5277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0797F9-D578-43F0-BC59-ACC1E8102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502" y="4422173"/>
            <a:ext cx="578658" cy="5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3236B455-5850-457A-81FF-DB273F507B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426" y="3584451"/>
            <a:ext cx="1864209" cy="9224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FB05399-987D-4753-99BA-8B9ED4CE0544}"/>
              </a:ext>
            </a:extLst>
          </p:cNvPr>
          <p:cNvSpPr/>
          <p:nvPr/>
        </p:nvSpPr>
        <p:spPr>
          <a:xfrm>
            <a:off x="7424834" y="3513762"/>
            <a:ext cx="2883159" cy="7687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7DA870-AEEF-4FC5-B0D2-1391535C5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645" y="3578983"/>
            <a:ext cx="1800476" cy="63826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A50367-878D-4C08-A1CB-C8FE2ACCEF64}"/>
              </a:ext>
            </a:extLst>
          </p:cNvPr>
          <p:cNvSpPr/>
          <p:nvPr/>
        </p:nvSpPr>
        <p:spPr>
          <a:xfrm>
            <a:off x="8043765" y="2121931"/>
            <a:ext cx="1751046" cy="12922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9C700A-066D-4ACD-86FB-7C9A7B31A394}"/>
              </a:ext>
            </a:extLst>
          </p:cNvPr>
          <p:cNvSpPr/>
          <p:nvPr/>
        </p:nvSpPr>
        <p:spPr>
          <a:xfrm>
            <a:off x="4706531" y="1889292"/>
            <a:ext cx="1751046" cy="1292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Razor Views">
            <a:extLst>
              <a:ext uri="{FF2B5EF4-FFF2-40B4-BE49-F238E27FC236}">
                <a16:creationId xmlns:a16="http://schemas.microsoft.com/office/drawing/2014/main" id="{A7A045DF-306E-4B7B-B3AA-C8FB3C844E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9" t="17359" r="15180" b="16980"/>
          <a:stretch/>
        </p:blipFill>
        <p:spPr bwMode="auto">
          <a:xfrm>
            <a:off x="8277030" y="2203440"/>
            <a:ext cx="1284515" cy="12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(web framework) - Wikipedia">
            <a:extLst>
              <a:ext uri="{FF2B5EF4-FFF2-40B4-BE49-F238E27FC236}">
                <a16:creationId xmlns:a16="http://schemas.microsoft.com/office/drawing/2014/main" id="{4A707FD4-33CE-4288-B6E6-B50629B19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0603" r="13508" b="9908"/>
          <a:stretch/>
        </p:blipFill>
        <p:spPr bwMode="auto">
          <a:xfrm>
            <a:off x="4856752" y="1953285"/>
            <a:ext cx="1477352" cy="121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Graphic 21" descr="User">
            <a:extLst>
              <a:ext uri="{FF2B5EF4-FFF2-40B4-BE49-F238E27FC236}">
                <a16:creationId xmlns:a16="http://schemas.microsoft.com/office/drawing/2014/main" id="{A57E2FB8-D5D4-4467-9854-C46808830E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4204" y="2425292"/>
            <a:ext cx="622300" cy="622300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B0C1491C-22E0-499A-8A61-1075F68A8F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4793" y="1905392"/>
            <a:ext cx="1718333" cy="1718333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6A485B-7F72-4393-8702-F3B77BC3257D}"/>
              </a:ext>
            </a:extLst>
          </p:cNvPr>
          <p:cNvCxnSpPr>
            <a:cxnSpLocks/>
          </p:cNvCxnSpPr>
          <p:nvPr/>
        </p:nvCxnSpPr>
        <p:spPr>
          <a:xfrm>
            <a:off x="3120534" y="2922586"/>
            <a:ext cx="1343609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D7CB97C-936E-41E9-A414-56A0095D3B42}"/>
              </a:ext>
            </a:extLst>
          </p:cNvPr>
          <p:cNvCxnSpPr>
            <a:cxnSpLocks/>
          </p:cNvCxnSpPr>
          <p:nvPr/>
        </p:nvCxnSpPr>
        <p:spPr>
          <a:xfrm flipH="1">
            <a:off x="3149601" y="2540125"/>
            <a:ext cx="123178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8" descr="React (web framework) - Wikipedia">
            <a:extLst>
              <a:ext uri="{FF2B5EF4-FFF2-40B4-BE49-F238E27FC236}">
                <a16:creationId xmlns:a16="http://schemas.microsoft.com/office/drawing/2014/main" id="{7CA8F604-6744-43CA-8DC0-74DA08E50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9" t="10603" r="13508" b="9908"/>
          <a:stretch/>
        </p:blipFill>
        <p:spPr bwMode="auto">
          <a:xfrm>
            <a:off x="3606519" y="1889292"/>
            <a:ext cx="684983" cy="56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B7B5A6-59F3-440D-9F85-90EC11C3FFDC}"/>
              </a:ext>
            </a:extLst>
          </p:cNvPr>
          <p:cNvCxnSpPr>
            <a:cxnSpLocks/>
          </p:cNvCxnSpPr>
          <p:nvPr/>
        </p:nvCxnSpPr>
        <p:spPr>
          <a:xfrm>
            <a:off x="6823993" y="2987900"/>
            <a:ext cx="101729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FABB67E-97B2-4856-8F28-3BB10C5303CB}"/>
              </a:ext>
            </a:extLst>
          </p:cNvPr>
          <p:cNvCxnSpPr>
            <a:cxnSpLocks/>
          </p:cNvCxnSpPr>
          <p:nvPr/>
        </p:nvCxnSpPr>
        <p:spPr>
          <a:xfrm flipH="1">
            <a:off x="6820375" y="2605439"/>
            <a:ext cx="102091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36F13EB-ED59-49A8-8B67-43DA9991131A}"/>
              </a:ext>
            </a:extLst>
          </p:cNvPr>
          <p:cNvSpPr txBox="1"/>
          <p:nvPr/>
        </p:nvSpPr>
        <p:spPr>
          <a:xfrm>
            <a:off x="505375" y="498942"/>
            <a:ext cx="4364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/>
              <a:t>React + ASP.NET - Decoupled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CA671C-FD84-42AB-B12B-0B449340718E}"/>
              </a:ext>
            </a:extLst>
          </p:cNvPr>
          <p:cNvSpPr/>
          <p:nvPr/>
        </p:nvSpPr>
        <p:spPr>
          <a:xfrm>
            <a:off x="4402070" y="3305047"/>
            <a:ext cx="2528056" cy="378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express.js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1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D2C73-4CA3-4831-8229-078BEB786E56}"/>
              </a:ext>
            </a:extLst>
          </p:cNvPr>
          <p:cNvSpPr/>
          <p:nvPr/>
        </p:nvSpPr>
        <p:spPr>
          <a:xfrm>
            <a:off x="3152775" y="1866900"/>
            <a:ext cx="3378199" cy="19202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4D6F09-6F80-4A9D-8835-5A6E6CC91FB5}"/>
              </a:ext>
            </a:extLst>
          </p:cNvPr>
          <p:cNvSpPr txBox="1"/>
          <p:nvPr/>
        </p:nvSpPr>
        <p:spPr>
          <a:xfrm>
            <a:off x="6683062" y="2933700"/>
            <a:ext cx="1019547" cy="85346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Node</a:t>
            </a:r>
          </a:p>
          <a:p>
            <a:pPr algn="ctr"/>
            <a:r>
              <a:rPr lang="pl-PL" dirty="0">
                <a:solidFill>
                  <a:schemeClr val="bg1"/>
                </a:solidFill>
              </a:rPr>
              <a:t>6.9.5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09A9B-AA01-4EDB-B7B6-48DC44DF8837}"/>
              </a:ext>
            </a:extLst>
          </p:cNvPr>
          <p:cNvSpPr txBox="1"/>
          <p:nvPr/>
        </p:nvSpPr>
        <p:spPr>
          <a:xfrm>
            <a:off x="3814637" y="2094351"/>
            <a:ext cx="1025815" cy="8393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IISNode</a:t>
            </a:r>
          </a:p>
          <a:p>
            <a:pPr algn="ctr"/>
            <a:r>
              <a:rPr lang="pl-PL" dirty="0">
                <a:solidFill>
                  <a:schemeClr val="bg1"/>
                </a:solidFill>
              </a:rPr>
              <a:t>0.2.21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D57D0-C4B6-47F7-83BB-950E1E824AC4}"/>
              </a:ext>
            </a:extLst>
          </p:cNvPr>
          <p:cNvSpPr txBox="1"/>
          <p:nvPr/>
        </p:nvSpPr>
        <p:spPr>
          <a:xfrm>
            <a:off x="4943666" y="2094351"/>
            <a:ext cx="1125511" cy="839349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pl-PL" dirty="0">
                <a:solidFill>
                  <a:schemeClr val="bg1"/>
                </a:solidFill>
              </a:rPr>
              <a:t>URL Rewrite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F232D-F35D-4662-8EAF-921813360A52}"/>
              </a:ext>
            </a:extLst>
          </p:cNvPr>
          <p:cNvSpPr/>
          <p:nvPr/>
        </p:nvSpPr>
        <p:spPr>
          <a:xfrm>
            <a:off x="2786819" y="3833737"/>
            <a:ext cx="5309432" cy="7687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1F418AF-AF3D-4D49-81D5-5A8CA3975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377" y="3926873"/>
            <a:ext cx="578658" cy="58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ECD319-5B8A-4602-AFFD-1CA8BF6D0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637" y="3083683"/>
            <a:ext cx="180047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0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FB27FE-513A-4544-B924-0E913B0EE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20" y="973895"/>
            <a:ext cx="7186296" cy="491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87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Maciej Szczudlo</dc:creator>
  <cp:lastModifiedBy>Maciej Szczudlo</cp:lastModifiedBy>
  <cp:revision>24</cp:revision>
  <dcterms:created xsi:type="dcterms:W3CDTF">2020-07-23T08:46:19Z</dcterms:created>
  <dcterms:modified xsi:type="dcterms:W3CDTF">2020-07-30T14:31:14Z</dcterms:modified>
</cp:coreProperties>
</file>