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Szczudlo" initials="MS" lastIdx="1" clrIdx="0">
    <p:extLst>
      <p:ext uri="{19B8F6BF-5375-455C-9EA6-DF929625EA0E}">
        <p15:presenceInfo xmlns:p15="http://schemas.microsoft.com/office/powerpoint/2012/main" userId="S::maciej.szczudlo@ericsson.com::124a31a6-2b79-4398-93c2-0be5af179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0BB-E732-4CE9-9C86-C5042120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BF46-0038-4BA6-A5A8-DCB2A469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4DE0-9F38-486D-948B-8753290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0BFD-AE75-46A4-83A1-4C77768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5ED-7CD2-4DD1-AC8A-3B5031E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61C-7D28-4F35-88C9-C7ECF8A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BB9D-E639-4771-B86C-EDA9349A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AC0A-8C68-43B4-AB60-76E02F0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A58-CDD6-4EB1-80F5-52B77D7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B30-BE6E-46E8-8D1C-972E478E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700E-1498-4231-B6FE-301E18DF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4F19-7F81-474D-9603-269E3499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87D9-762F-42AE-9436-2666D06E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E1D-3849-4509-8E63-823F937A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EA45-771A-428F-8994-5F5EF44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946D-4735-45EA-A502-2826CFF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2238-1C1E-4481-8C84-FA4F6125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5BF8-A480-416D-BA68-2D93E53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E36-3438-4726-BDED-DC3E2C8A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7D95-9F00-4ABD-A7BC-1592DD5E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FFD-8113-49B6-973F-77D1F5D0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6B35-B35C-47BB-B446-AAD2F589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13ED-5849-46ED-BABA-660A2F6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44CA-DB31-4388-8FCE-C1CB4D8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051D-CB47-4F00-812F-21B565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4398-8A3D-42A1-A82A-6ADABD2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01F-38BF-43D2-B7BF-85C12E05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AEFC-F18A-41D8-B77E-3F52477D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B74A-5E3E-4760-B763-0E46863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D81C-927C-42F9-965B-64D4F4B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09B6-99EE-4A46-B69F-209483BF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E97-024D-464A-9A6D-473DFD5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000-1EB2-4C9D-8C41-81977F9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2FEA7-8257-4E57-8751-BB17CE6D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AACA-FD4F-4C5E-897B-12C98F66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FC6D-A89D-49DA-A809-C16F1CC7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F576-DB1D-43AE-BE43-19491F8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4D972-06EF-48FB-9401-3F100F8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03A53-9356-4818-A1C5-581EE492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BDF-33E6-4E56-8A6F-692827D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7B32-2F69-453C-A9EC-A88A3BDC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D850B-AB5B-4096-A8B6-277B050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9337-C641-4366-9F10-A320E18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3BF5-6ED9-483C-A687-CDFCBE2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202E-5A41-4399-B7C2-29BB0C59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A0F0-588A-48FA-A383-3F98D3B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96D-027F-4A66-BE4E-3801E00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145-D73A-4288-9324-93C9250E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F78A1-2A15-4797-B13D-B55FEFCA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7A6C5-1BC5-435B-ABDA-11DD369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0BDB-DB8A-4EE3-8A83-CE22EB2C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31D7-2B55-4C06-A92F-48286C4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F9D-2F39-44A4-B55C-466CFC4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5ED89-8D2F-4844-88FB-C0D83E07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3BFF-B5F7-4F93-AF36-E0ECDA95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AC60-91DC-42ED-BC16-B3E8641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1048-2002-42E2-84B5-F1FD694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7DE4-5C5F-48F4-A015-669187B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2148-DE3D-4957-8998-4EDD207B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B00B-C5CD-4DD3-88DF-8BCF82E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FF66-BF2D-4F21-8C4B-BC69AEDE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0A7E-F4FE-45A5-BBB4-0E5516FE760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C071-B4CA-43B8-B733-E362426A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7F48-F4D0-41A4-BB32-29C26709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8F02378-BF18-4785-99FB-10CABA69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504" y="2622551"/>
            <a:ext cx="1333496" cy="1333496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86DC8A17-63B6-49E6-8A70-3347A158B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02" y="1968500"/>
            <a:ext cx="622300" cy="6223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1A87A100-5B0B-40AE-ABD6-F6600210A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321" y="2585026"/>
            <a:ext cx="1460498" cy="1460498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E2CD9C3-85DE-4AFF-A6EB-957A56523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420" y="1968500"/>
            <a:ext cx="622300" cy="622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2F2DA-A79B-43F3-AD8E-5761FC6D6341}"/>
              </a:ext>
            </a:extLst>
          </p:cNvPr>
          <p:cNvCxnSpPr>
            <a:cxnSpLocks/>
          </p:cNvCxnSpPr>
          <p:nvPr/>
        </p:nvCxnSpPr>
        <p:spPr>
          <a:xfrm>
            <a:off x="4224046" y="3289299"/>
            <a:ext cx="173860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mmer">
            <a:extLst>
              <a:ext uri="{FF2B5EF4-FFF2-40B4-BE49-F238E27FC236}">
                <a16:creationId xmlns:a16="http://schemas.microsoft.com/office/drawing/2014/main" id="{F94CC689-DBB8-4A48-9DB7-720DBB164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0537" y="2338580"/>
            <a:ext cx="391013" cy="391013"/>
          </a:xfrm>
          <a:prstGeom prst="rect">
            <a:avLst/>
          </a:prstGeom>
        </p:spPr>
      </p:pic>
      <p:pic>
        <p:nvPicPr>
          <p:cNvPr id="20" name="Graphic 19" descr="Speech">
            <a:extLst>
              <a:ext uri="{FF2B5EF4-FFF2-40B4-BE49-F238E27FC236}">
                <a16:creationId xmlns:a16="http://schemas.microsoft.com/office/drawing/2014/main" id="{FE6CEDFA-4DF2-417F-B9A9-972AC1117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9444" y="1320164"/>
            <a:ext cx="761093" cy="761093"/>
          </a:xfrm>
          <a:prstGeom prst="rect">
            <a:avLst/>
          </a:prstGeom>
        </p:spPr>
      </p:pic>
      <p:pic>
        <p:nvPicPr>
          <p:cNvPr id="21" name="Graphic 20" descr="Hammer">
            <a:extLst>
              <a:ext uri="{FF2B5EF4-FFF2-40B4-BE49-F238E27FC236}">
                <a16:creationId xmlns:a16="http://schemas.microsoft.com/office/drawing/2014/main" id="{3269B405-C05F-4B2A-A1CF-6DAB541D5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689" y="2279650"/>
            <a:ext cx="391013" cy="3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746E81-E7D8-48C3-BD75-2992325077E6}"/>
              </a:ext>
            </a:extLst>
          </p:cNvPr>
          <p:cNvSpPr txBox="1"/>
          <p:nvPr/>
        </p:nvSpPr>
        <p:spPr>
          <a:xfrm>
            <a:off x="2875204" y="1351915"/>
            <a:ext cx="14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79B2B6-8D84-412A-9D8C-ABB99AD06E6B}"/>
              </a:ext>
            </a:extLst>
          </p:cNvPr>
          <p:cNvSpPr/>
          <p:nvPr/>
        </p:nvSpPr>
        <p:spPr>
          <a:xfrm>
            <a:off x="638763" y="406197"/>
            <a:ext cx="7968342" cy="465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E8EA7-210C-46F9-88C7-3B69AA5D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2" y="554364"/>
            <a:ext cx="1771897" cy="199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16B30-CBFC-485E-A6A2-AA8D31D1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84" y="849680"/>
            <a:ext cx="1790950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C088B-8935-4675-8359-46B3AE0F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09" y="849680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5BA702-BEB3-48B9-AB10-9F5C3E6D6169}"/>
              </a:ext>
            </a:extLst>
          </p:cNvPr>
          <p:cNvSpPr txBox="1"/>
          <p:nvPr/>
        </p:nvSpPr>
        <p:spPr>
          <a:xfrm>
            <a:off x="10463581" y="207937"/>
            <a:ext cx="1488361" cy="1355472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C1742-FFF7-4386-9A05-45DB22882633}"/>
              </a:ext>
            </a:extLst>
          </p:cNvPr>
          <p:cNvCxnSpPr>
            <a:cxnSpLocks/>
          </p:cNvCxnSpPr>
          <p:nvPr/>
        </p:nvCxnSpPr>
        <p:spPr>
          <a:xfrm flipH="1">
            <a:off x="951259" y="3610855"/>
            <a:ext cx="9300957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D07974-E635-4C70-AE1F-AB68619F39B0}"/>
              </a:ext>
            </a:extLst>
          </p:cNvPr>
          <p:cNvSpPr txBox="1"/>
          <p:nvPr/>
        </p:nvSpPr>
        <p:spPr>
          <a:xfrm>
            <a:off x="8588129" y="207938"/>
            <a:ext cx="1488361" cy="13554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Repeatable read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DA6155-2FA1-4740-8442-B2DF1C03A3C1}"/>
              </a:ext>
            </a:extLst>
          </p:cNvPr>
          <p:cNvCxnSpPr>
            <a:cxnSpLocks/>
          </p:cNvCxnSpPr>
          <p:nvPr/>
        </p:nvCxnSpPr>
        <p:spPr>
          <a:xfrm>
            <a:off x="3324237" y="3264067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F4CC8-CFD2-4EBA-A300-7449BACB08C5}"/>
              </a:ext>
            </a:extLst>
          </p:cNvPr>
          <p:cNvCxnSpPr>
            <a:cxnSpLocks/>
          </p:cNvCxnSpPr>
          <p:nvPr/>
        </p:nvCxnSpPr>
        <p:spPr>
          <a:xfrm>
            <a:off x="5855943" y="3264067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842D40-507A-4E47-B394-CB3E76680D42}"/>
              </a:ext>
            </a:extLst>
          </p:cNvPr>
          <p:cNvCxnSpPr>
            <a:cxnSpLocks/>
          </p:cNvCxnSpPr>
          <p:nvPr/>
        </p:nvCxnSpPr>
        <p:spPr>
          <a:xfrm>
            <a:off x="8182376" y="3217491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F44476-A098-45FF-B19D-7787DB9E62D1}"/>
              </a:ext>
            </a:extLst>
          </p:cNvPr>
          <p:cNvSpPr txBox="1"/>
          <p:nvPr/>
        </p:nvSpPr>
        <p:spPr>
          <a:xfrm>
            <a:off x="6694015" y="207939"/>
            <a:ext cx="1488361" cy="135548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Dirty 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A763-11CB-45F2-8862-872BE87C152B}"/>
              </a:ext>
            </a:extLst>
          </p:cNvPr>
          <p:cNvSpPr txBox="1"/>
          <p:nvPr/>
        </p:nvSpPr>
        <p:spPr>
          <a:xfrm>
            <a:off x="951259" y="3772977"/>
            <a:ext cx="213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UNCOMMITED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DCEE1-9E61-4B5B-BDEE-7B4378B5BF08}"/>
              </a:ext>
            </a:extLst>
          </p:cNvPr>
          <p:cNvSpPr txBox="1"/>
          <p:nvPr/>
        </p:nvSpPr>
        <p:spPr>
          <a:xfrm>
            <a:off x="3624480" y="3749172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COMMITED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A4776-5B65-4B2C-A7FE-4325ED66C6D5}"/>
              </a:ext>
            </a:extLst>
          </p:cNvPr>
          <p:cNvSpPr txBox="1"/>
          <p:nvPr/>
        </p:nvSpPr>
        <p:spPr>
          <a:xfrm>
            <a:off x="6098747" y="3749172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REPEATABLE READS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9699F-3BD6-4E47-8122-754B849E7153}"/>
              </a:ext>
            </a:extLst>
          </p:cNvPr>
          <p:cNvSpPr txBox="1"/>
          <p:nvPr/>
        </p:nvSpPr>
        <p:spPr>
          <a:xfrm>
            <a:off x="8585149" y="3749172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SERIALIZABLE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CF0993-2C8A-4C02-ABED-2008D05C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509" y="380580"/>
            <a:ext cx="1010376" cy="8232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FB195D-7865-4EBA-A1FA-25E0E4EA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02" y="207937"/>
            <a:ext cx="1024069" cy="1150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5D6032-C635-4529-A4D9-682BE5E9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47" y="380580"/>
            <a:ext cx="953899" cy="90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225C2-18F4-4F06-A53D-6287A9C6F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093"/>
          <a:stretch/>
        </p:blipFill>
        <p:spPr>
          <a:xfrm>
            <a:off x="1603053" y="1088528"/>
            <a:ext cx="910661" cy="8097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6DC843-D86D-4B48-A598-5703F28E6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19" r="33975"/>
          <a:stretch/>
        </p:blipFill>
        <p:spPr>
          <a:xfrm>
            <a:off x="1607418" y="1921541"/>
            <a:ext cx="910661" cy="8097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7863C2-F74E-4019-B0E4-2661853DA1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1603054" y="2754554"/>
            <a:ext cx="910661" cy="8097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59F08D-9371-4830-879C-7EF6CA33E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19" r="33975"/>
          <a:stretch/>
        </p:blipFill>
        <p:spPr>
          <a:xfrm>
            <a:off x="4175853" y="1909838"/>
            <a:ext cx="910661" cy="8097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ED411F6-2E75-43B9-830A-218E39FC0D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4171489" y="2742851"/>
            <a:ext cx="910661" cy="8097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640A6E-2B3C-4FB1-B18A-7BC642D4B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6702481" y="2754963"/>
            <a:ext cx="910661" cy="8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60F97826-771C-4A55-8409-F0EE3C90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37" y="210953"/>
            <a:ext cx="622300" cy="6223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043818BC-5656-46C0-A4B9-FC76D38A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437" y="1384574"/>
            <a:ext cx="622300" cy="622300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E557A28-1856-48CA-95AE-506B4F94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429" y="737086"/>
            <a:ext cx="704850" cy="704850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F2C5AFF-70B2-4703-9CEB-EEFC1B82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6519"/>
              </p:ext>
            </p:extLst>
          </p:nvPr>
        </p:nvGraphicFramePr>
        <p:xfrm>
          <a:off x="2581471" y="876151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32" name="Arrow: Bent 31">
            <a:extLst>
              <a:ext uri="{FF2B5EF4-FFF2-40B4-BE49-F238E27FC236}">
                <a16:creationId xmlns:a16="http://schemas.microsoft.com/office/drawing/2014/main" id="{77D29F23-EBE0-47C8-B440-8E8F9547327D}"/>
              </a:ext>
            </a:extLst>
          </p:cNvPr>
          <p:cNvSpPr/>
          <p:nvPr/>
        </p:nvSpPr>
        <p:spPr>
          <a:xfrm flipH="1">
            <a:off x="1449622" y="424878"/>
            <a:ext cx="914815" cy="289700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BA877EA-B50A-4EB2-AD94-F58B036DE735}"/>
              </a:ext>
            </a:extLst>
          </p:cNvPr>
          <p:cNvSpPr/>
          <p:nvPr/>
        </p:nvSpPr>
        <p:spPr>
          <a:xfrm flipH="1" flipV="1">
            <a:off x="1416737" y="1464444"/>
            <a:ext cx="914815" cy="289700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Table 30">
            <a:extLst>
              <a:ext uri="{FF2B5EF4-FFF2-40B4-BE49-F238E27FC236}">
                <a16:creationId xmlns:a16="http://schemas.microsoft.com/office/drawing/2014/main" id="{363B9134-6FF5-4C32-A443-DA1F6D3F9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4462"/>
              </p:ext>
            </p:extLst>
          </p:nvPr>
        </p:nvGraphicFramePr>
        <p:xfrm>
          <a:off x="459020" y="818888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37" name="Table 30">
            <a:extLst>
              <a:ext uri="{FF2B5EF4-FFF2-40B4-BE49-F238E27FC236}">
                <a16:creationId xmlns:a16="http://schemas.microsoft.com/office/drawing/2014/main" id="{7F360404-910B-42B3-A549-E91D67D76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97877"/>
              </p:ext>
            </p:extLst>
          </p:nvPr>
        </p:nvGraphicFramePr>
        <p:xfrm>
          <a:off x="436021" y="2006874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2B0710A1-CB8E-4B9C-84C2-0B0214A56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4026" y="2922552"/>
            <a:ext cx="285750" cy="28575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77DA7E46-0AFB-4E33-98CF-120568B97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7692" y="1724260"/>
            <a:ext cx="285750" cy="285750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D60ED871-CCB7-4679-B7CE-90B768064467}"/>
              </a:ext>
            </a:extLst>
          </p:cNvPr>
          <p:cNvSpPr/>
          <p:nvPr/>
        </p:nvSpPr>
        <p:spPr>
          <a:xfrm rot="16200000" flipH="1" flipV="1">
            <a:off x="1761165" y="2643226"/>
            <a:ext cx="342527" cy="914816"/>
          </a:xfrm>
          <a:prstGeom prst="bentArrow">
            <a:avLst>
              <a:gd name="adj1" fmla="val 21755"/>
              <a:gd name="adj2" fmla="val 20866"/>
              <a:gd name="adj3" fmla="val 2083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A8585-6CA3-493C-9D86-BCB68CA57965}"/>
              </a:ext>
            </a:extLst>
          </p:cNvPr>
          <p:cNvSpPr txBox="1"/>
          <p:nvPr/>
        </p:nvSpPr>
        <p:spPr>
          <a:xfrm>
            <a:off x="958751" y="47503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9865-7C03-43C1-9100-530BBAF4371F}"/>
              </a:ext>
            </a:extLst>
          </p:cNvPr>
          <p:cNvSpPr txBox="1"/>
          <p:nvPr/>
        </p:nvSpPr>
        <p:spPr>
          <a:xfrm>
            <a:off x="940852" y="165419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4762E52C-5331-4518-9EB5-07B5568B2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45" y="2664742"/>
            <a:ext cx="622300" cy="622300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4BD5BFAE-7929-40A9-90B9-5CA9DD43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45" y="3853603"/>
            <a:ext cx="622300" cy="622300"/>
          </a:xfrm>
          <a:prstGeom prst="rect">
            <a:avLst/>
          </a:prstGeom>
        </p:spPr>
      </p:pic>
      <p:pic>
        <p:nvPicPr>
          <p:cNvPr id="47" name="Graphic 46" descr="Database">
            <a:extLst>
              <a:ext uri="{FF2B5EF4-FFF2-40B4-BE49-F238E27FC236}">
                <a16:creationId xmlns:a16="http://schemas.microsoft.com/office/drawing/2014/main" id="{6DCEA1F1-BA71-4319-88C2-177B590F3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237" y="3289935"/>
            <a:ext cx="704850" cy="704850"/>
          </a:xfrm>
          <a:prstGeom prst="rect">
            <a:avLst/>
          </a:prstGeom>
        </p:spPr>
      </p:pic>
      <p:graphicFrame>
        <p:nvGraphicFramePr>
          <p:cNvPr id="48" name="Table 30">
            <a:extLst>
              <a:ext uri="{FF2B5EF4-FFF2-40B4-BE49-F238E27FC236}">
                <a16:creationId xmlns:a16="http://schemas.microsoft.com/office/drawing/2014/main" id="{E00CD279-5B84-4BBC-A577-A0D47AA9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6519"/>
              </p:ext>
            </p:extLst>
          </p:nvPr>
        </p:nvGraphicFramePr>
        <p:xfrm>
          <a:off x="2637279" y="3429000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51" name="Table 30">
            <a:extLst>
              <a:ext uri="{FF2B5EF4-FFF2-40B4-BE49-F238E27FC236}">
                <a16:creationId xmlns:a16="http://schemas.microsoft.com/office/drawing/2014/main" id="{F70BCF9B-0663-4DA9-9140-A68E1EAE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24745"/>
              </p:ext>
            </p:extLst>
          </p:nvPr>
        </p:nvGraphicFramePr>
        <p:xfrm>
          <a:off x="514828" y="3272677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52" name="Table 30">
            <a:extLst>
              <a:ext uri="{FF2B5EF4-FFF2-40B4-BE49-F238E27FC236}">
                <a16:creationId xmlns:a16="http://schemas.microsoft.com/office/drawing/2014/main" id="{15E155B7-81D6-4F33-BF4E-C4D90C840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0636"/>
              </p:ext>
            </p:extLst>
          </p:nvPr>
        </p:nvGraphicFramePr>
        <p:xfrm>
          <a:off x="491829" y="4475903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80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78251A4-7193-4CA6-870A-6BAB1FF2AEF9}"/>
              </a:ext>
            </a:extLst>
          </p:cNvPr>
          <p:cNvSpPr txBox="1"/>
          <p:nvPr/>
        </p:nvSpPr>
        <p:spPr>
          <a:xfrm>
            <a:off x="1014559" y="292882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A81839-050A-4646-923D-183BB50B3913}"/>
              </a:ext>
            </a:extLst>
          </p:cNvPr>
          <p:cNvSpPr txBox="1"/>
          <p:nvPr/>
        </p:nvSpPr>
        <p:spPr>
          <a:xfrm>
            <a:off x="996660" y="412322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9996951D-397B-4D8D-A3F0-2525D42F7AA7}"/>
              </a:ext>
            </a:extLst>
          </p:cNvPr>
          <p:cNvSpPr/>
          <p:nvPr/>
        </p:nvSpPr>
        <p:spPr>
          <a:xfrm rot="16200000" flipV="1">
            <a:off x="5953126" y="1171366"/>
            <a:ext cx="285748" cy="914816"/>
          </a:xfrm>
          <a:prstGeom prst="bentArrow">
            <a:avLst>
              <a:gd name="adj1" fmla="val 21755"/>
              <a:gd name="adj2" fmla="val 20866"/>
              <a:gd name="adj3" fmla="val 2083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3E171E19-51CD-4463-AD05-AF8EFB86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611" y="227823"/>
            <a:ext cx="622300" cy="622300"/>
          </a:xfrm>
          <a:prstGeom prst="rect">
            <a:avLst/>
          </a:prstGeom>
        </p:spPr>
      </p:pic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B5B34FC8-835A-4144-B089-C21B970D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3611" y="1425574"/>
            <a:ext cx="622300" cy="622300"/>
          </a:xfrm>
          <a:prstGeom prst="rect">
            <a:avLst/>
          </a:prstGeom>
        </p:spPr>
      </p:pic>
      <p:pic>
        <p:nvPicPr>
          <p:cNvPr id="68" name="Graphic 67" descr="Database">
            <a:extLst>
              <a:ext uri="{FF2B5EF4-FFF2-40B4-BE49-F238E27FC236}">
                <a16:creationId xmlns:a16="http://schemas.microsoft.com/office/drawing/2014/main" id="{4B05D6AB-6FE7-41EC-882C-CCEC7384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603" y="753956"/>
            <a:ext cx="704850" cy="704850"/>
          </a:xfrm>
          <a:prstGeom prst="rect">
            <a:avLst/>
          </a:prstGeom>
        </p:spPr>
      </p:pic>
      <p:graphicFrame>
        <p:nvGraphicFramePr>
          <p:cNvPr id="69" name="Table 30">
            <a:extLst>
              <a:ext uri="{FF2B5EF4-FFF2-40B4-BE49-F238E27FC236}">
                <a16:creationId xmlns:a16="http://schemas.microsoft.com/office/drawing/2014/main" id="{DBA1A451-6DEE-4549-B27C-1A834B43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9643"/>
              </p:ext>
            </p:extLst>
          </p:nvPr>
        </p:nvGraphicFramePr>
        <p:xfrm>
          <a:off x="6793645" y="893021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70" name="Table 30">
            <a:extLst>
              <a:ext uri="{FF2B5EF4-FFF2-40B4-BE49-F238E27FC236}">
                <a16:creationId xmlns:a16="http://schemas.microsoft.com/office/drawing/2014/main" id="{3EB5D91D-EBF3-46DB-A5CB-6460270E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52311"/>
              </p:ext>
            </p:extLst>
          </p:nvPr>
        </p:nvGraphicFramePr>
        <p:xfrm>
          <a:off x="4671194" y="835758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71" name="Table 30">
            <a:extLst>
              <a:ext uri="{FF2B5EF4-FFF2-40B4-BE49-F238E27FC236}">
                <a16:creationId xmlns:a16="http://schemas.microsoft.com/office/drawing/2014/main" id="{9E92DE00-CD74-4EAD-8224-FB5A1F688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7037"/>
              </p:ext>
            </p:extLst>
          </p:nvPr>
        </p:nvGraphicFramePr>
        <p:xfrm>
          <a:off x="4648195" y="2047874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80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EE85425-3292-42F7-9582-88BAF4C1F03B}"/>
              </a:ext>
            </a:extLst>
          </p:cNvPr>
          <p:cNvSpPr txBox="1"/>
          <p:nvPr/>
        </p:nvSpPr>
        <p:spPr>
          <a:xfrm>
            <a:off x="5170925" y="49190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A7B19F-A936-4B76-89ED-63CCA8118D95}"/>
              </a:ext>
            </a:extLst>
          </p:cNvPr>
          <p:cNvSpPr txBox="1"/>
          <p:nvPr/>
        </p:nvSpPr>
        <p:spPr>
          <a:xfrm>
            <a:off x="5153026" y="169519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5" name="Table 30">
            <a:extLst>
              <a:ext uri="{FF2B5EF4-FFF2-40B4-BE49-F238E27FC236}">
                <a16:creationId xmlns:a16="http://schemas.microsoft.com/office/drawing/2014/main" id="{999DA154-A73B-43B9-B7D4-64105FAC6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15201"/>
              </p:ext>
            </p:extLst>
          </p:nvPr>
        </p:nvGraphicFramePr>
        <p:xfrm>
          <a:off x="2581471" y="2922552"/>
          <a:ext cx="8298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2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 = 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</a:tbl>
          </a:graphicData>
        </a:graphic>
      </p:graphicFrame>
      <p:graphicFrame>
        <p:nvGraphicFramePr>
          <p:cNvPr id="77" name="Table 30">
            <a:extLst>
              <a:ext uri="{FF2B5EF4-FFF2-40B4-BE49-F238E27FC236}">
                <a16:creationId xmlns:a16="http://schemas.microsoft.com/office/drawing/2014/main" id="{A4D108AF-F5F3-4D4C-8E0F-F01C2273C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08784"/>
              </p:ext>
            </p:extLst>
          </p:nvPr>
        </p:nvGraphicFramePr>
        <p:xfrm>
          <a:off x="6747077" y="1725749"/>
          <a:ext cx="8298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2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 =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Szczudlo</dc:creator>
  <cp:lastModifiedBy>Maciej Szczudlo</cp:lastModifiedBy>
  <cp:revision>14</cp:revision>
  <dcterms:created xsi:type="dcterms:W3CDTF">2020-07-23T08:46:19Z</dcterms:created>
  <dcterms:modified xsi:type="dcterms:W3CDTF">2020-07-29T14:08:50Z</dcterms:modified>
</cp:coreProperties>
</file>