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0BB-E732-4CE9-9C86-C50421200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DBF46-0038-4BA6-A5A8-DCB2A469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4DE0-9F38-486D-948B-8753290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0BFD-AE75-46A4-83A1-4C777689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15ED-7CD2-4DD1-AC8A-3B5031EB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661C-7D28-4F35-88C9-C7ECF8AF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DBB9D-E639-4771-B86C-EDA9349A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AC0A-8C68-43B4-AB60-76E02F0F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A58-CDD6-4EB1-80F5-52B77D7E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DB30-BE6E-46E8-8D1C-972E478E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C700E-1498-4231-B6FE-301E18DF2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4F19-7F81-474D-9603-269E3499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87D9-762F-42AE-9436-2666D06E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E1D-3849-4509-8E63-823F937A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EA45-771A-428F-8994-5F5EF44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946D-4735-45EA-A502-2826CFF3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2238-1C1E-4481-8C84-FA4F6125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5BF8-A480-416D-BA68-2D93E539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0E36-3438-4726-BDED-DC3E2C8A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7D95-9F00-4ABD-A7BC-1592DD5E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FFD-8113-49B6-973F-77D1F5D0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6B35-B35C-47BB-B446-AAD2F589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13ED-5849-46ED-BABA-660A2F62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44CA-DB31-4388-8FCE-C1CB4D85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051D-CB47-4F00-812F-21B5659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4398-8A3D-42A1-A82A-6ADABD2F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C01F-38BF-43D2-B7BF-85C12E050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AEFC-F18A-41D8-B77E-3F52477D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B74A-5E3E-4760-B763-0E46863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D81C-927C-42F9-965B-64D4F4BB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09B6-99EE-4A46-B69F-209483BF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AE97-024D-464A-9A6D-473DFD5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1000-1EB2-4C9D-8C41-81977F9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2FEA7-8257-4E57-8751-BB17CE6D4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AACA-FD4F-4C5E-897B-12C98F66E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3FC6D-A89D-49DA-A809-C16F1CC7F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AF576-DB1D-43AE-BE43-19491F8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4D972-06EF-48FB-9401-3F100F89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03A53-9356-4818-A1C5-581EE492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DBDF-33E6-4E56-8A6F-692827D0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67B32-2F69-453C-A9EC-A88A3BDC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D850B-AB5B-4096-A8B6-277B0507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9337-C641-4366-9F10-A320E184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E3BF5-6ED9-483C-A687-CDFCBE21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A202E-5A41-4399-B7C2-29BB0C59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A0F0-588A-48FA-A383-3F98D3B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96D-027F-4A66-BE4E-3801E008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0145-D73A-4288-9324-93C9250E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F78A1-2A15-4797-B13D-B55FEFCA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7A6C5-1BC5-435B-ABDA-11DD369A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0BDB-DB8A-4EE3-8A83-CE22EB2C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31D7-2B55-4C06-A92F-48286C4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2F9D-2F39-44A4-B55C-466CFC40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5ED89-8D2F-4844-88FB-C0D83E07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E3BFF-B5F7-4F93-AF36-E0ECDA95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AC60-91DC-42ED-BC16-B3E8641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1048-2002-42E2-84B5-F1FD6944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47DE4-5C5F-48F4-A015-669187B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42148-DE3D-4957-8998-4EDD207B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B00B-C5CD-4DD3-88DF-8BCF82E9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EFF66-BF2D-4F21-8C4B-BC69AEDE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0A7E-F4FE-45A5-BBB4-0E5516FE760F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C071-B4CA-43B8-B733-E362426AB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7F48-F4D0-41A4-BB32-29C267092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8F02378-BF18-4785-99FB-10CABA692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2504" y="2622551"/>
            <a:ext cx="1333496" cy="1333496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86DC8A17-63B6-49E6-8A70-3347A158B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02" y="1968500"/>
            <a:ext cx="622300" cy="622300"/>
          </a:xfrm>
          <a:prstGeom prst="rect">
            <a:avLst/>
          </a:prstGeom>
        </p:spPr>
      </p:pic>
      <p:pic>
        <p:nvPicPr>
          <p:cNvPr id="12" name="Graphic 11" descr="Web design">
            <a:extLst>
              <a:ext uri="{FF2B5EF4-FFF2-40B4-BE49-F238E27FC236}">
                <a16:creationId xmlns:a16="http://schemas.microsoft.com/office/drawing/2014/main" id="{1A87A100-5B0B-40AE-ABD6-F6600210A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5321" y="2585026"/>
            <a:ext cx="1460498" cy="1460498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E2CD9C3-85DE-4AFF-A6EB-957A56523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420" y="1968500"/>
            <a:ext cx="622300" cy="6223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2F2DA-A79B-43F3-AD8E-5761FC6D6341}"/>
              </a:ext>
            </a:extLst>
          </p:cNvPr>
          <p:cNvCxnSpPr>
            <a:cxnSpLocks/>
          </p:cNvCxnSpPr>
          <p:nvPr/>
        </p:nvCxnSpPr>
        <p:spPr>
          <a:xfrm>
            <a:off x="4224046" y="3289299"/>
            <a:ext cx="173860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ammer">
            <a:extLst>
              <a:ext uri="{FF2B5EF4-FFF2-40B4-BE49-F238E27FC236}">
                <a16:creationId xmlns:a16="http://schemas.microsoft.com/office/drawing/2014/main" id="{F94CC689-DBB8-4A48-9DB7-720DBB164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0537" y="2338580"/>
            <a:ext cx="391013" cy="391013"/>
          </a:xfrm>
          <a:prstGeom prst="rect">
            <a:avLst/>
          </a:prstGeom>
        </p:spPr>
      </p:pic>
      <p:pic>
        <p:nvPicPr>
          <p:cNvPr id="20" name="Graphic 19" descr="Speech">
            <a:extLst>
              <a:ext uri="{FF2B5EF4-FFF2-40B4-BE49-F238E27FC236}">
                <a16:creationId xmlns:a16="http://schemas.microsoft.com/office/drawing/2014/main" id="{FE6CEDFA-4DF2-417F-B9A9-972AC1117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9444" y="1320164"/>
            <a:ext cx="761093" cy="761093"/>
          </a:xfrm>
          <a:prstGeom prst="rect">
            <a:avLst/>
          </a:prstGeom>
        </p:spPr>
      </p:pic>
      <p:pic>
        <p:nvPicPr>
          <p:cNvPr id="21" name="Graphic 20" descr="Hammer">
            <a:extLst>
              <a:ext uri="{FF2B5EF4-FFF2-40B4-BE49-F238E27FC236}">
                <a16:creationId xmlns:a16="http://schemas.microsoft.com/office/drawing/2014/main" id="{3269B405-C05F-4B2A-A1CF-6DAB541D5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6689" y="2279650"/>
            <a:ext cx="391013" cy="391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746E81-E7D8-48C3-BD75-2992325077E6}"/>
              </a:ext>
            </a:extLst>
          </p:cNvPr>
          <p:cNvSpPr txBox="1"/>
          <p:nvPr/>
        </p:nvSpPr>
        <p:spPr>
          <a:xfrm>
            <a:off x="2875204" y="1351915"/>
            <a:ext cx="14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chemeClr val="bg1"/>
                </a:solidFill>
              </a:rPr>
              <a:t>?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2EEDA-1F35-4DEA-9497-D1F41A650142}"/>
              </a:ext>
            </a:extLst>
          </p:cNvPr>
          <p:cNvSpPr txBox="1"/>
          <p:nvPr/>
        </p:nvSpPr>
        <p:spPr>
          <a:xfrm>
            <a:off x="2075932" y="2667097"/>
            <a:ext cx="148836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Dirty reads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1CFD0-06F5-4D77-A9B8-01E1A02F0604}"/>
              </a:ext>
            </a:extLst>
          </p:cNvPr>
          <p:cNvSpPr txBox="1"/>
          <p:nvPr/>
        </p:nvSpPr>
        <p:spPr>
          <a:xfrm>
            <a:off x="2075932" y="3492517"/>
            <a:ext cx="148836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Repeatable reads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BA702-BEB3-48B9-AB10-9F5C3E6D6169}"/>
              </a:ext>
            </a:extLst>
          </p:cNvPr>
          <p:cNvSpPr txBox="1"/>
          <p:nvPr/>
        </p:nvSpPr>
        <p:spPr>
          <a:xfrm>
            <a:off x="6750568" y="875981"/>
            <a:ext cx="1488361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Phantoms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1C1742-FFF7-4386-9A05-45DB22882633}"/>
              </a:ext>
            </a:extLst>
          </p:cNvPr>
          <p:cNvCxnSpPr>
            <a:cxnSpLocks/>
          </p:cNvCxnSpPr>
          <p:nvPr/>
        </p:nvCxnSpPr>
        <p:spPr>
          <a:xfrm flipH="1">
            <a:off x="1662512" y="5159829"/>
            <a:ext cx="9300957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FF1F7-540B-4442-8B3F-A5B6A83593E5}"/>
              </a:ext>
            </a:extLst>
          </p:cNvPr>
          <p:cNvSpPr txBox="1"/>
          <p:nvPr/>
        </p:nvSpPr>
        <p:spPr>
          <a:xfrm>
            <a:off x="2075932" y="4322055"/>
            <a:ext cx="1488361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Phantoms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07974-E635-4C70-AE1F-AB68619F39B0}"/>
              </a:ext>
            </a:extLst>
          </p:cNvPr>
          <p:cNvSpPr txBox="1"/>
          <p:nvPr/>
        </p:nvSpPr>
        <p:spPr>
          <a:xfrm>
            <a:off x="4875116" y="875982"/>
            <a:ext cx="148836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Repeatable reads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4AED5-AEDD-41FD-9F81-DBBD285ECA3C}"/>
              </a:ext>
            </a:extLst>
          </p:cNvPr>
          <p:cNvSpPr txBox="1"/>
          <p:nvPr/>
        </p:nvSpPr>
        <p:spPr>
          <a:xfrm>
            <a:off x="4506688" y="4316816"/>
            <a:ext cx="1488361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Phantoms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C04FC-7F72-418F-AE42-6F53146D71C3}"/>
              </a:ext>
            </a:extLst>
          </p:cNvPr>
          <p:cNvSpPr txBox="1"/>
          <p:nvPr/>
        </p:nvSpPr>
        <p:spPr>
          <a:xfrm>
            <a:off x="7002496" y="4258538"/>
            <a:ext cx="1488361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Phantoms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DA6155-2FA1-4740-8442-B2DF1C03A3C1}"/>
              </a:ext>
            </a:extLst>
          </p:cNvPr>
          <p:cNvCxnSpPr>
            <a:cxnSpLocks/>
          </p:cNvCxnSpPr>
          <p:nvPr/>
        </p:nvCxnSpPr>
        <p:spPr>
          <a:xfrm>
            <a:off x="4035490" y="4813041"/>
            <a:ext cx="0" cy="69357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EF4CC8-CFD2-4EBA-A300-7449BACB08C5}"/>
              </a:ext>
            </a:extLst>
          </p:cNvPr>
          <p:cNvCxnSpPr>
            <a:cxnSpLocks/>
          </p:cNvCxnSpPr>
          <p:nvPr/>
        </p:nvCxnSpPr>
        <p:spPr>
          <a:xfrm>
            <a:off x="6567196" y="4813041"/>
            <a:ext cx="0" cy="69357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842D40-507A-4E47-B394-CB3E76680D42}"/>
              </a:ext>
            </a:extLst>
          </p:cNvPr>
          <p:cNvCxnSpPr>
            <a:cxnSpLocks/>
          </p:cNvCxnSpPr>
          <p:nvPr/>
        </p:nvCxnSpPr>
        <p:spPr>
          <a:xfrm>
            <a:off x="8893629" y="4766465"/>
            <a:ext cx="0" cy="69357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F44476-A098-45FF-B19D-7787DB9E62D1}"/>
              </a:ext>
            </a:extLst>
          </p:cNvPr>
          <p:cNvSpPr txBox="1"/>
          <p:nvPr/>
        </p:nvSpPr>
        <p:spPr>
          <a:xfrm>
            <a:off x="2981002" y="875983"/>
            <a:ext cx="148836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Dirty reads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DA763-11CB-45F2-8862-872BE87C152B}"/>
              </a:ext>
            </a:extLst>
          </p:cNvPr>
          <p:cNvSpPr txBox="1"/>
          <p:nvPr/>
        </p:nvSpPr>
        <p:spPr>
          <a:xfrm>
            <a:off x="1662512" y="5321951"/>
            <a:ext cx="213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READ UNCOMMITED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DCEE1-9E61-4B5B-BDEE-7B4378B5BF08}"/>
              </a:ext>
            </a:extLst>
          </p:cNvPr>
          <p:cNvSpPr txBox="1"/>
          <p:nvPr/>
        </p:nvSpPr>
        <p:spPr>
          <a:xfrm>
            <a:off x="4335733" y="5298146"/>
            <a:ext cx="18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READ COMMITED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A4776-5B65-4B2C-A7FE-4325ED66C6D5}"/>
              </a:ext>
            </a:extLst>
          </p:cNvPr>
          <p:cNvSpPr txBox="1"/>
          <p:nvPr/>
        </p:nvSpPr>
        <p:spPr>
          <a:xfrm>
            <a:off x="6810000" y="5298146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REPEATABLE READS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4E2DB2-30F8-430B-9D4D-376D23EF63F6}"/>
              </a:ext>
            </a:extLst>
          </p:cNvPr>
          <p:cNvSpPr txBox="1"/>
          <p:nvPr/>
        </p:nvSpPr>
        <p:spPr>
          <a:xfrm>
            <a:off x="4506688" y="3492516"/>
            <a:ext cx="148836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Repeatable reads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9699F-3BD6-4E47-8122-754B849E7153}"/>
              </a:ext>
            </a:extLst>
          </p:cNvPr>
          <p:cNvSpPr txBox="1"/>
          <p:nvPr/>
        </p:nvSpPr>
        <p:spPr>
          <a:xfrm>
            <a:off x="9296402" y="5298146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SERIALIZABLE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0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Szczudlo</dc:creator>
  <cp:lastModifiedBy>Maciej Szczudlo</cp:lastModifiedBy>
  <cp:revision>6</cp:revision>
  <dcterms:created xsi:type="dcterms:W3CDTF">2020-07-23T08:46:19Z</dcterms:created>
  <dcterms:modified xsi:type="dcterms:W3CDTF">2020-07-27T13:17:26Z</dcterms:modified>
</cp:coreProperties>
</file>