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30C-34C3-44C4-9F33-83839159C90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3F42-DFFC-4E32-8E11-B2A5A57FA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7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30C-34C3-44C4-9F33-83839159C90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3F42-DFFC-4E32-8E11-B2A5A57FA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30C-34C3-44C4-9F33-83839159C90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3F42-DFFC-4E32-8E11-B2A5A57FA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30C-34C3-44C4-9F33-83839159C90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3F42-DFFC-4E32-8E11-B2A5A57FA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4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30C-34C3-44C4-9F33-83839159C90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3F42-DFFC-4E32-8E11-B2A5A57FA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9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30C-34C3-44C4-9F33-83839159C90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3F42-DFFC-4E32-8E11-B2A5A57FA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30C-34C3-44C4-9F33-83839159C90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3F42-DFFC-4E32-8E11-B2A5A57FA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9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30C-34C3-44C4-9F33-83839159C90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3F42-DFFC-4E32-8E11-B2A5A57FA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30C-34C3-44C4-9F33-83839159C90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3F42-DFFC-4E32-8E11-B2A5A57FA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30C-34C3-44C4-9F33-83839159C90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3F42-DFFC-4E32-8E11-B2A5A57FA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6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30C-34C3-44C4-9F33-83839159C90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3F42-DFFC-4E32-8E11-B2A5A57FA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4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4630C-34C3-44C4-9F33-83839159C90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3F42-DFFC-4E32-8E11-B2A5A57FA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465" y="4983228"/>
            <a:ext cx="123724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blockS</a:t>
            </a:r>
            <a:endParaRPr lang="en-US" dirty="0"/>
          </a:p>
          <a:p>
            <a:r>
              <a:rPr lang="en-US" dirty="0" err="1" smtClean="0"/>
              <a:t>blockE</a:t>
            </a:r>
            <a:endParaRPr lang="en-US" dirty="0"/>
          </a:p>
          <a:p>
            <a:r>
              <a:rPr lang="en-US" dirty="0" smtClean="0"/>
              <a:t>length</a:t>
            </a:r>
            <a:endParaRPr lang="en-US" dirty="0"/>
          </a:p>
          <a:p>
            <a:r>
              <a:rPr lang="en-US" dirty="0" smtClean="0"/>
              <a:t>profile</a:t>
            </a:r>
            <a:endParaRPr lang="en-US" dirty="0"/>
          </a:p>
          <a:p>
            <a:r>
              <a:rPr lang="en-US" dirty="0" smtClean="0"/>
              <a:t>body</a:t>
            </a:r>
            <a:endParaRPr lang="en-US" dirty="0"/>
          </a:p>
          <a:p>
            <a:r>
              <a:rPr lang="en-US" dirty="0" err="1" smtClean="0"/>
              <a:t>stitchS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758" y="125158"/>
            <a:ext cx="15258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TwoFrame1Ch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758" y="547495"/>
            <a:ext cx="153869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smtClean="0"/>
              <a:t>fr1:Frame1Ch</a:t>
            </a:r>
            <a:endParaRPr lang="en-US" u="sng" dirty="0"/>
          </a:p>
          <a:p>
            <a:r>
              <a:rPr lang="en-US" u="sng" dirty="0" smtClean="0"/>
              <a:t>fr2:Frame1Ch</a:t>
            </a:r>
          </a:p>
          <a:p>
            <a:r>
              <a:rPr lang="en-US" dirty="0" err="1" smtClean="0"/>
              <a:t>frameNum</a:t>
            </a:r>
            <a:endParaRPr lang="en-US" dirty="0"/>
          </a:p>
          <a:p>
            <a:r>
              <a:rPr lang="en-US" dirty="0" err="1" smtClean="0"/>
              <a:t>ptLRef</a:t>
            </a:r>
            <a:endParaRPr lang="en-US" dirty="0"/>
          </a:p>
          <a:p>
            <a:r>
              <a:rPr lang="en-US" dirty="0" err="1" smtClean="0"/>
              <a:t>ptSRef</a:t>
            </a:r>
            <a:endParaRPr lang="en-US" dirty="0"/>
          </a:p>
          <a:p>
            <a:r>
              <a:rPr lang="en-US" dirty="0" err="1" smtClean="0"/>
              <a:t>profileAlignErr</a:t>
            </a:r>
            <a:endParaRPr lang="en-US" dirty="0"/>
          </a:p>
          <a:p>
            <a:r>
              <a:rPr lang="en-US" dirty="0" err="1" smtClean="0"/>
              <a:t>newIm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71766" y="547495"/>
            <a:ext cx="229319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u="sng" dirty="0" err="1" smtClean="0"/>
              <a:t>blockLs:BlockL</a:t>
            </a:r>
            <a:r>
              <a:rPr lang="en-US" u="sng" dirty="0" smtClean="0"/>
              <a:t> (array)</a:t>
            </a:r>
          </a:p>
          <a:p>
            <a:r>
              <a:rPr lang="en-US" dirty="0" err="1" smtClean="0"/>
              <a:t>stitchedLine</a:t>
            </a:r>
            <a:endParaRPr lang="en-US" dirty="0"/>
          </a:p>
          <a:p>
            <a:r>
              <a:rPr lang="en-US" dirty="0" err="1"/>
              <a:t>peakHeightMin</a:t>
            </a:r>
            <a:r>
              <a:rPr lang="en-US" dirty="0"/>
              <a:t> = 800;</a:t>
            </a:r>
          </a:p>
        </p:txBody>
      </p:sp>
      <p:sp>
        <p:nvSpPr>
          <p:cNvPr id="9" name="Rectangle 8"/>
          <p:cNvSpPr/>
          <p:nvPr/>
        </p:nvSpPr>
        <p:spPr>
          <a:xfrm>
            <a:off x="15874" y="125158"/>
            <a:ext cx="8594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AllData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5816" y="547495"/>
            <a:ext cx="163859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frameNum</a:t>
            </a:r>
            <a:endParaRPr lang="en-US" dirty="0"/>
          </a:p>
          <a:p>
            <a:r>
              <a:rPr lang="en-US" dirty="0"/>
              <a:t>channel</a:t>
            </a:r>
          </a:p>
          <a:p>
            <a:r>
              <a:rPr lang="en-US" dirty="0"/>
              <a:t>fitting</a:t>
            </a:r>
          </a:p>
          <a:p>
            <a:r>
              <a:rPr lang="en-US" dirty="0" err="1"/>
              <a:t>lineProfile</a:t>
            </a:r>
            <a:endParaRPr lang="en-US" dirty="0"/>
          </a:p>
          <a:p>
            <a:r>
              <a:rPr lang="en-US" dirty="0" err="1"/>
              <a:t>newCh</a:t>
            </a:r>
            <a:endParaRPr lang="en-US" dirty="0"/>
          </a:p>
          <a:p>
            <a:r>
              <a:rPr lang="en-US" u="sng" dirty="0" err="1" smtClean="0"/>
              <a:t>blockLs:BlockLs</a:t>
            </a:r>
            <a:endParaRPr lang="en-US" u="sng" dirty="0"/>
          </a:p>
          <a:p>
            <a:r>
              <a:rPr lang="en-US" u="sng" dirty="0" err="1" smtClean="0"/>
              <a:t>blockSs:BlockSs</a:t>
            </a:r>
            <a:endParaRPr lang="en-US" u="sng" dirty="0"/>
          </a:p>
          <a:p>
            <a:r>
              <a:rPr lang="en-US" u="sng" dirty="0" err="1" smtClean="0"/>
              <a:t>cells:Cells</a:t>
            </a:r>
            <a:endParaRPr lang="en-US" u="sng" dirty="0"/>
          </a:p>
          <a:p>
            <a:r>
              <a:rPr lang="en-US" dirty="0" err="1"/>
              <a:t>uniThresh</a:t>
            </a:r>
            <a:endParaRPr lang="en-US" dirty="0"/>
          </a:p>
          <a:p>
            <a:r>
              <a:rPr lang="en-US" dirty="0" err="1"/>
              <a:t>ptLRef</a:t>
            </a:r>
            <a:endParaRPr lang="en-US" dirty="0"/>
          </a:p>
          <a:p>
            <a:r>
              <a:rPr lang="en-US" dirty="0" err="1"/>
              <a:t>ptSRef</a:t>
            </a:r>
            <a:endParaRPr lang="en-US" dirty="0"/>
          </a:p>
          <a:p>
            <a:r>
              <a:rPr lang="en-US" dirty="0" err="1"/>
              <a:t>profileAlignErr</a:t>
            </a:r>
            <a:endParaRPr lang="en-US" dirty="0"/>
          </a:p>
          <a:p>
            <a:r>
              <a:rPr lang="en-US" dirty="0" err="1"/>
              <a:t>alignedLine</a:t>
            </a:r>
            <a:endParaRPr lang="en-US" dirty="0"/>
          </a:p>
          <a:p>
            <a:r>
              <a:rPr lang="en-US" dirty="0" err="1"/>
              <a:t>newIm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71766" y="125158"/>
            <a:ext cx="21852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BlockLs</a:t>
            </a:r>
            <a:r>
              <a:rPr lang="en-US" dirty="0" smtClean="0"/>
              <a:t>/</a:t>
            </a:r>
            <a:r>
              <a:rPr lang="en-US" dirty="0" err="1" smtClean="0"/>
              <a:t>BlockSs</a:t>
            </a:r>
            <a:r>
              <a:rPr lang="en-US" dirty="0" smtClean="0"/>
              <a:t>/Cells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53921" y="125158"/>
            <a:ext cx="78418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BlockL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52318" y="547495"/>
            <a:ext cx="134749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u="sng" dirty="0" err="1"/>
              <a:t>b</a:t>
            </a:r>
            <a:r>
              <a:rPr lang="en-US" u="sng" dirty="0" err="1" smtClean="0"/>
              <a:t>lock:Block</a:t>
            </a:r>
            <a:endParaRPr lang="en-US" u="sng" dirty="0"/>
          </a:p>
          <a:p>
            <a:r>
              <a:rPr lang="en-US" dirty="0" err="1" smtClean="0"/>
              <a:t>sLink</a:t>
            </a:r>
            <a:r>
              <a:rPr lang="en-US" dirty="0" smtClean="0"/>
              <a:t> </a:t>
            </a:r>
            <a:r>
              <a:rPr lang="en-US" dirty="0"/>
              <a:t>= []</a:t>
            </a:r>
          </a:p>
          <a:p>
            <a:r>
              <a:rPr lang="en-US" dirty="0" smtClean="0"/>
              <a:t>kp1sLink </a:t>
            </a:r>
            <a:r>
              <a:rPr lang="en-US" dirty="0"/>
              <a:t>= []</a:t>
            </a:r>
          </a:p>
          <a:p>
            <a:r>
              <a:rPr lang="en-US" dirty="0" err="1" smtClean="0"/>
              <a:t>cLink</a:t>
            </a:r>
            <a:r>
              <a:rPr lang="en-US" dirty="0" smtClean="0"/>
              <a:t> </a:t>
            </a:r>
            <a:r>
              <a:rPr lang="en-US" dirty="0"/>
              <a:t>= []</a:t>
            </a:r>
          </a:p>
          <a:p>
            <a:r>
              <a:rPr lang="en-US" dirty="0" err="1" smtClean="0"/>
              <a:t>isSkip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45816" y="125158"/>
            <a:ext cx="113851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Frame1Ch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09" y="5018651"/>
            <a:ext cx="1291817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u="sng" dirty="0" smtClean="0"/>
              <a:t>block: </a:t>
            </a:r>
            <a:r>
              <a:rPr lang="en-US" u="sng" dirty="0"/>
              <a:t>Block</a:t>
            </a:r>
          </a:p>
          <a:p>
            <a:r>
              <a:rPr lang="en-US" dirty="0" err="1"/>
              <a:t>mLink</a:t>
            </a:r>
            <a:r>
              <a:rPr lang="en-US" dirty="0"/>
              <a:t> = []</a:t>
            </a:r>
          </a:p>
          <a:p>
            <a:r>
              <a:rPr lang="en-US" dirty="0" err="1"/>
              <a:t>dLink</a:t>
            </a:r>
            <a:r>
              <a:rPr lang="en-US" dirty="0"/>
              <a:t> = []</a:t>
            </a:r>
          </a:p>
          <a:p>
            <a:r>
              <a:rPr lang="en-US" dirty="0" err="1"/>
              <a:t>lLink</a:t>
            </a:r>
            <a:r>
              <a:rPr lang="en-US" dirty="0"/>
              <a:t> = []</a:t>
            </a:r>
          </a:p>
          <a:p>
            <a:r>
              <a:rPr lang="en-US" dirty="0" err="1"/>
              <a:t>isSkip</a:t>
            </a:r>
            <a:r>
              <a:rPr lang="en-US" dirty="0"/>
              <a:t> = 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10" y="4613896"/>
            <a:ext cx="5293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730680" y="547495"/>
            <a:ext cx="137171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u="sng" dirty="0" err="1" smtClean="0"/>
              <a:t>block:Block</a:t>
            </a:r>
            <a:endParaRPr lang="en-US" u="sng" dirty="0"/>
          </a:p>
          <a:p>
            <a:r>
              <a:rPr lang="en-US" dirty="0" err="1"/>
              <a:t>lLink</a:t>
            </a:r>
            <a:r>
              <a:rPr lang="en-US" dirty="0"/>
              <a:t> = []</a:t>
            </a:r>
          </a:p>
          <a:p>
            <a:r>
              <a:rPr lang="en-US" dirty="0"/>
              <a:t>km1lLink = []</a:t>
            </a:r>
          </a:p>
          <a:p>
            <a:r>
              <a:rPr lang="en-US" dirty="0" err="1"/>
              <a:t>isSkip</a:t>
            </a:r>
            <a:r>
              <a:rPr lang="en-US" dirty="0"/>
              <a:t> = 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730680" y="125158"/>
            <a:ext cx="79220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BlockS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772440" y="4570869"/>
            <a:ext cx="68640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874" y="547495"/>
            <a:ext cx="227703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u="sng" dirty="0" smtClean="0"/>
              <a:t>allFr:Frame1Ch (array)</a:t>
            </a:r>
            <a:endParaRPr lang="en-US" u="sng" dirty="0"/>
          </a:p>
          <a:p>
            <a:r>
              <a:rPr lang="en-US" dirty="0" err="1"/>
              <a:t>newIm</a:t>
            </a:r>
            <a:endParaRPr lang="en-US" dirty="0"/>
          </a:p>
          <a:p>
            <a:r>
              <a:rPr lang="en-US" dirty="0" err="1"/>
              <a:t>channelW</a:t>
            </a:r>
            <a:endParaRPr lang="en-US" dirty="0"/>
          </a:p>
          <a:p>
            <a:r>
              <a:rPr lang="en-US" dirty="0" err="1"/>
              <a:t>startFr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53323" y="4983228"/>
            <a:ext cx="123724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</a:p>
          <a:p>
            <a:r>
              <a:rPr lang="en-US" dirty="0" err="1" smtClean="0"/>
              <a:t>frLocs</a:t>
            </a:r>
            <a:endParaRPr lang="en-US" dirty="0" smtClean="0"/>
          </a:p>
          <a:p>
            <a:r>
              <a:rPr lang="en-US" dirty="0" err="1" smtClean="0"/>
              <a:t>mLink</a:t>
            </a:r>
            <a:endParaRPr lang="en-US" dirty="0" smtClean="0"/>
          </a:p>
          <a:p>
            <a:r>
              <a:rPr lang="en-US" dirty="0" err="1" smtClean="0"/>
              <a:t>dLink</a:t>
            </a:r>
            <a:endParaRPr lang="en-US" dirty="0" smtClean="0"/>
          </a:p>
          <a:p>
            <a:r>
              <a:rPr lang="en-US" dirty="0" smtClean="0"/>
              <a:t>Sister</a:t>
            </a:r>
          </a:p>
          <a:p>
            <a:r>
              <a:rPr lang="en-US" dirty="0" err="1" smtClean="0"/>
              <a:t>lastFrInt</a:t>
            </a:r>
            <a:endParaRPr lang="en-US" dirty="0" smtClean="0"/>
          </a:p>
          <a:p>
            <a:r>
              <a:rPr lang="en-US" dirty="0" err="1" smtClean="0"/>
              <a:t>grLength</a:t>
            </a:r>
            <a:endParaRPr lang="en-US" dirty="0" smtClean="0"/>
          </a:p>
          <a:p>
            <a:r>
              <a:rPr lang="en-US" dirty="0" err="1" smtClean="0"/>
              <a:t>endFrPos</a:t>
            </a:r>
            <a:endParaRPr lang="en-US" dirty="0" smtClean="0"/>
          </a:p>
          <a:p>
            <a:r>
              <a:rPr lang="en-US" dirty="0" err="1" smtClean="0"/>
              <a:t>divT</a:t>
            </a:r>
            <a:endParaRPr lang="en-US" dirty="0" smtClean="0"/>
          </a:p>
          <a:p>
            <a:r>
              <a:rPr lang="en-US" dirty="0" smtClean="0"/>
              <a:t>generation</a:t>
            </a:r>
          </a:p>
          <a:p>
            <a:r>
              <a:rPr lang="en-US" dirty="0" err="1" smtClean="0"/>
              <a:t>isComplete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0298" y="4570869"/>
            <a:ext cx="89062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CellHist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02" y="95003"/>
            <a:ext cx="99029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r>
              <a:rPr lang="en-US" dirty="0"/>
              <a:t>0. </a:t>
            </a:r>
            <a:r>
              <a:rPr lang="en-US" dirty="0" smtClean="0"/>
              <a:t>s0_extract_channels_raw (extract channels)</a:t>
            </a:r>
          </a:p>
          <a:p>
            <a:pPr marL="342900" indent="-342900">
              <a:buAutoNum type="arabicPeriod"/>
            </a:pPr>
            <a:r>
              <a:rPr lang="en-US" dirty="0" smtClean="0"/>
              <a:t>s1_fake_fittingGauss (linearize it)</a:t>
            </a:r>
          </a:p>
          <a:p>
            <a:pPr marL="342900" indent="-342900">
              <a:buAutoNum type="arabicPeriod"/>
            </a:pPr>
            <a:r>
              <a:rPr lang="en-US" dirty="0" smtClean="0"/>
              <a:t>s2_analyze_results (finding cells)</a:t>
            </a:r>
          </a:p>
          <a:p>
            <a:pPr marL="342900" indent="-342900">
              <a:buAutoNum type="arabicPeriod"/>
            </a:pPr>
            <a:r>
              <a:rPr lang="en-US" dirty="0" smtClean="0"/>
              <a:t>s3_post_processing_Bsubtilis_extractCell (get cell history)</a:t>
            </a:r>
          </a:p>
          <a:p>
            <a:pPr marL="342900" indent="-342900">
              <a:buAutoNum type="arabicPeriod"/>
            </a:pPr>
            <a:r>
              <a:rPr lang="en-US" dirty="0" smtClean="0"/>
              <a:t>s4_post_processing_Bsubtilis_Plots_grRate_time_pos_daughterPair (get info from </a:t>
            </a:r>
            <a:r>
              <a:rPr lang="en-US" dirty="0" err="1" smtClean="0"/>
              <a:t>CellHist</a:t>
            </a:r>
            <a:r>
              <a:rPr lang="en-US" dirty="0" smtClean="0"/>
              <a:t> for plots)</a:t>
            </a:r>
          </a:p>
          <a:p>
            <a:pPr marL="342900" indent="-342900">
              <a:buAutoNum type="arabicPeriod"/>
            </a:pPr>
            <a:r>
              <a:rPr lang="en-US" dirty="0" smtClean="0"/>
              <a:t>Fluorescence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s5_0_post_processing_Bsubtilis_extract_fluo (load second fluorescence channel)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s5_1_post_processing_Bsubtilis_Plots_fluo_daughterPairs (finding pairs for each generation)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279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43165" cy="33412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Possibilities at the beginning: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264024" y="860612"/>
            <a:ext cx="475130" cy="1703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9154" y="860611"/>
            <a:ext cx="475130" cy="1703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3436" y="7611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436" y="38535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64024" y="471859"/>
            <a:ext cx="475130" cy="1703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39154" y="471858"/>
            <a:ext cx="475130" cy="1703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024" y="457200"/>
            <a:ext cx="8030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Problems:</a:t>
            </a:r>
          </a:p>
          <a:p>
            <a:r>
              <a:rPr lang="en-US" dirty="0" smtClean="0"/>
              <a:t>1. When the channel is replaced (skip frame), the original channel was not modified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3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177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Possibilities at the beginning: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 Z</dc:creator>
  <cp:lastModifiedBy>Zhou, Jinsheng</cp:lastModifiedBy>
  <cp:revision>13</cp:revision>
  <dcterms:created xsi:type="dcterms:W3CDTF">2015-02-01T13:15:52Z</dcterms:created>
  <dcterms:modified xsi:type="dcterms:W3CDTF">2015-11-23T19:21:52Z</dcterms:modified>
</cp:coreProperties>
</file>