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EB0C-788D-4450-A74F-95083BDA35F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CB39-8687-49E9-8DF5-A3BEC167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3333" b="12378"/>
          <a:stretch/>
        </p:blipFill>
        <p:spPr>
          <a:xfrm>
            <a:off x="4437529" y="392206"/>
            <a:ext cx="7680960" cy="4807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18" y="322729"/>
            <a:ext cx="3939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</a:t>
            </a:r>
            <a:r>
              <a:rPr lang="en-US" dirty="0" err="1" smtClean="0"/>
              <a:t>dc_obj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at most possible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Jinsheng</dc:creator>
  <cp:lastModifiedBy>Zhou, Jinsheng</cp:lastModifiedBy>
  <cp:revision>6</cp:revision>
  <dcterms:created xsi:type="dcterms:W3CDTF">2015-04-28T19:30:38Z</dcterms:created>
  <dcterms:modified xsi:type="dcterms:W3CDTF">2015-04-30T02:24:44Z</dcterms:modified>
</cp:coreProperties>
</file>