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6" r:id="rId11"/>
    <p:sldId id="287" r:id="rId12"/>
    <p:sldId id="288" r:id="rId13"/>
    <p:sldId id="285" r:id="rId14"/>
    <p:sldId id="275" r:id="rId15"/>
    <p:sldId id="284" r:id="rId16"/>
  </p:sldIdLst>
  <p:sldSz cx="9144000" cy="5143500" type="screen16x9"/>
  <p:notesSz cx="6858000" cy="9144000"/>
  <p:embeddedFontLst>
    <p:embeddedFont>
      <p:font typeface="Bahiana" panose="020B0604020202020204" charset="0"/>
      <p:regular r:id="rId18"/>
    </p:embeddedFont>
    <p:embeddedFont>
      <p:font typeface="Barlow" panose="00000500000000000000" pitchFamily="2" charset="0"/>
      <p:regular r:id="rId19"/>
      <p:bold r:id="rId20"/>
      <p:italic r:id="rId21"/>
      <p:boldItalic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Roboto Slab Light" pitchFamily="2" charset="0"/>
      <p:regular r:id="rId27"/>
      <p:bold r:id="rId28"/>
    </p:embeddedFont>
    <p:embeddedFont>
      <p:font typeface="Squada On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EBFECF-12A0-4183-A246-74F913DD94F4}">
  <a:tblStyle styleId="{35EBFECF-12A0-4183-A246-74F913DD94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1019570e5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1019570e5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6bd56c9061_0_1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6bd56c9061_0_1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6b20e2230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6b20e2230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6bd56c9061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6bd56c9061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70c1df8b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70c1df8b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600" y="0"/>
            <a:ext cx="9138638" cy="5143500"/>
            <a:chOff x="2600" y="0"/>
            <a:chExt cx="9138638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2325975" y="325725"/>
              <a:ext cx="4491900" cy="4491900"/>
            </a:xfrm>
            <a:prstGeom prst="ellipse">
              <a:avLst/>
            </a:pr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600" y="0"/>
              <a:ext cx="9138638" cy="5143500"/>
              <a:chOff x="0" y="0"/>
              <a:chExt cx="9138638" cy="5143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0" y="0"/>
                <a:ext cx="4590109" cy="2185646"/>
              </a:xfrm>
              <a:custGeom>
                <a:avLst/>
                <a:gdLst/>
                <a:ahLst/>
                <a:cxnLst/>
                <a:rect l="l" t="t" r="r" b="b"/>
                <a:pathLst>
                  <a:path w="147426" h="70199" extrusionOk="0">
                    <a:moveTo>
                      <a:pt x="10785" y="1"/>
                    </a:moveTo>
                    <a:lnTo>
                      <a:pt x="1" y="12836"/>
                    </a:lnTo>
                    <a:lnTo>
                      <a:pt x="1" y="46342"/>
                    </a:lnTo>
                    <a:lnTo>
                      <a:pt x="133677" y="70027"/>
                    </a:lnTo>
                    <a:cubicBezTo>
                      <a:pt x="134325" y="70141"/>
                      <a:pt x="134974" y="70198"/>
                      <a:pt x="135619" y="70198"/>
                    </a:cubicBezTo>
                    <a:cubicBezTo>
                      <a:pt x="136144" y="70198"/>
                      <a:pt x="136671" y="70159"/>
                      <a:pt x="137192" y="70084"/>
                    </a:cubicBezTo>
                    <a:cubicBezTo>
                      <a:pt x="139859" y="69705"/>
                      <a:pt x="142342" y="68359"/>
                      <a:pt x="144128" y="66232"/>
                    </a:cubicBezTo>
                    <a:cubicBezTo>
                      <a:pt x="146687" y="63190"/>
                      <a:pt x="147426" y="59020"/>
                      <a:pt x="146071" y="55287"/>
                    </a:cubicBezTo>
                    <a:lnTo>
                      <a:pt x="125996" y="1"/>
                    </a:lnTo>
                    <a:lnTo>
                      <a:pt x="102340" y="1"/>
                    </a:lnTo>
                    <a:lnTo>
                      <a:pt x="118596" y="44769"/>
                    </a:lnTo>
                    <a:lnTo>
                      <a:pt x="17289" y="26822"/>
                    </a:lnTo>
                    <a:lnTo>
                      <a:pt x="39832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8357563" y="268825"/>
                <a:ext cx="781075" cy="995825"/>
              </a:xfrm>
              <a:custGeom>
                <a:avLst/>
                <a:gdLst/>
                <a:ahLst/>
                <a:cxnLst/>
                <a:rect l="l" t="t" r="r" b="b"/>
                <a:pathLst>
                  <a:path w="31243" h="39833" extrusionOk="0">
                    <a:moveTo>
                      <a:pt x="1" y="1"/>
                    </a:moveTo>
                    <a:lnTo>
                      <a:pt x="1" y="7491"/>
                    </a:lnTo>
                    <a:lnTo>
                      <a:pt x="21885" y="22311"/>
                    </a:lnTo>
                    <a:lnTo>
                      <a:pt x="1" y="32938"/>
                    </a:lnTo>
                    <a:lnTo>
                      <a:pt x="1" y="39832"/>
                    </a:lnTo>
                    <a:lnTo>
                      <a:pt x="29423" y="25547"/>
                    </a:lnTo>
                    <a:cubicBezTo>
                      <a:pt x="29727" y="25400"/>
                      <a:pt x="29996" y="25210"/>
                      <a:pt x="30229" y="24983"/>
                    </a:cubicBezTo>
                    <a:cubicBezTo>
                      <a:pt x="30769" y="24462"/>
                      <a:pt x="31110" y="23751"/>
                      <a:pt x="31167" y="22979"/>
                    </a:cubicBezTo>
                    <a:cubicBezTo>
                      <a:pt x="31242" y="21871"/>
                      <a:pt x="30726" y="20810"/>
                      <a:pt x="29812" y="201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16;p2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7" name="Google Shape;17;p2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2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249525" y="1626825"/>
            <a:ext cx="4644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1891125" y="718225"/>
            <a:ext cx="5361600" cy="105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_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>
            <a:spLocks noGrp="1"/>
          </p:cNvSpPr>
          <p:nvPr>
            <p:ph type="subTitle" idx="1"/>
          </p:nvPr>
        </p:nvSpPr>
        <p:spPr>
          <a:xfrm>
            <a:off x="6095071" y="2747925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2"/>
          </p:nvPr>
        </p:nvSpPr>
        <p:spPr>
          <a:xfrm>
            <a:off x="3421421" y="2747925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subTitle" idx="3"/>
          </p:nvPr>
        </p:nvSpPr>
        <p:spPr>
          <a:xfrm>
            <a:off x="747771" y="2747925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ubTitle" idx="4"/>
          </p:nvPr>
        </p:nvSpPr>
        <p:spPr>
          <a:xfrm>
            <a:off x="6095071" y="3523725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5"/>
          </p:nvPr>
        </p:nvSpPr>
        <p:spPr>
          <a:xfrm>
            <a:off x="3421421" y="3523725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6"/>
          </p:nvPr>
        </p:nvSpPr>
        <p:spPr>
          <a:xfrm>
            <a:off x="747771" y="3523725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grpSp>
        <p:nvGrpSpPr>
          <p:cNvPr id="246" name="Google Shape;246;p15"/>
          <p:cNvGrpSpPr/>
          <p:nvPr/>
        </p:nvGrpSpPr>
        <p:grpSpPr>
          <a:xfrm>
            <a:off x="2410550" y="0"/>
            <a:ext cx="6730688" cy="6715400"/>
            <a:chOff x="2407950" y="0"/>
            <a:chExt cx="6730688" cy="6715400"/>
          </a:xfrm>
        </p:grpSpPr>
        <p:sp>
          <p:nvSpPr>
            <p:cNvPr id="247" name="Google Shape;247;p15"/>
            <p:cNvSpPr/>
            <p:nvPr/>
          </p:nvSpPr>
          <p:spPr>
            <a:xfrm>
              <a:off x="2407950" y="4103950"/>
              <a:ext cx="2496775" cy="261145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 rot="10800000">
              <a:off x="8357563" y="3476400"/>
              <a:ext cx="781075" cy="995825"/>
            </a:xfrm>
            <a:custGeom>
              <a:avLst/>
              <a:gdLst/>
              <a:ahLst/>
              <a:cxnLst/>
              <a:rect l="l" t="t" r="r" b="b"/>
              <a:pathLst>
                <a:path w="31243" h="39833" extrusionOk="0">
                  <a:moveTo>
                    <a:pt x="1" y="1"/>
                  </a:moveTo>
                  <a:lnTo>
                    <a:pt x="1" y="7491"/>
                  </a:lnTo>
                  <a:lnTo>
                    <a:pt x="21885" y="22311"/>
                  </a:lnTo>
                  <a:lnTo>
                    <a:pt x="1" y="32938"/>
                  </a:lnTo>
                  <a:lnTo>
                    <a:pt x="1" y="39832"/>
                  </a:lnTo>
                  <a:lnTo>
                    <a:pt x="29423" y="25547"/>
                  </a:lnTo>
                  <a:cubicBezTo>
                    <a:pt x="29727" y="25400"/>
                    <a:pt x="29996" y="25210"/>
                    <a:pt x="30229" y="24983"/>
                  </a:cubicBezTo>
                  <a:cubicBezTo>
                    <a:pt x="30769" y="24462"/>
                    <a:pt x="31110" y="23751"/>
                    <a:pt x="31167" y="22979"/>
                  </a:cubicBezTo>
                  <a:cubicBezTo>
                    <a:pt x="31242" y="21871"/>
                    <a:pt x="30726" y="20810"/>
                    <a:pt x="29812" y="2018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15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51" name="Google Shape;251;p15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" name="Google Shape;255;p15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56" name="Google Shape;256;p15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5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25"/>
          <p:cNvGrpSpPr/>
          <p:nvPr/>
        </p:nvGrpSpPr>
        <p:grpSpPr>
          <a:xfrm>
            <a:off x="2600" y="0"/>
            <a:ext cx="9138638" cy="5143500"/>
            <a:chOff x="2600" y="0"/>
            <a:chExt cx="9138638" cy="5143500"/>
          </a:xfrm>
        </p:grpSpPr>
        <p:sp>
          <p:nvSpPr>
            <p:cNvPr id="422" name="Google Shape;422;p25"/>
            <p:cNvSpPr/>
            <p:nvPr/>
          </p:nvSpPr>
          <p:spPr>
            <a:xfrm>
              <a:off x="2325975" y="325725"/>
              <a:ext cx="4491900" cy="4491900"/>
            </a:xfrm>
            <a:prstGeom prst="ellipse">
              <a:avLst/>
            </a:pr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25"/>
            <p:cNvGrpSpPr/>
            <p:nvPr/>
          </p:nvGrpSpPr>
          <p:grpSpPr>
            <a:xfrm>
              <a:off x="2600" y="0"/>
              <a:ext cx="9138638" cy="5143500"/>
              <a:chOff x="0" y="0"/>
              <a:chExt cx="9138638" cy="5143500"/>
            </a:xfrm>
          </p:grpSpPr>
          <p:sp>
            <p:nvSpPr>
              <p:cNvPr id="424" name="Google Shape;424;p25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>
                <a:off x="0" y="0"/>
                <a:ext cx="4590109" cy="2185646"/>
              </a:xfrm>
              <a:custGeom>
                <a:avLst/>
                <a:gdLst/>
                <a:ahLst/>
                <a:cxnLst/>
                <a:rect l="l" t="t" r="r" b="b"/>
                <a:pathLst>
                  <a:path w="147426" h="70199" extrusionOk="0">
                    <a:moveTo>
                      <a:pt x="10785" y="1"/>
                    </a:moveTo>
                    <a:lnTo>
                      <a:pt x="1" y="12836"/>
                    </a:lnTo>
                    <a:lnTo>
                      <a:pt x="1" y="46342"/>
                    </a:lnTo>
                    <a:lnTo>
                      <a:pt x="133677" y="70027"/>
                    </a:lnTo>
                    <a:cubicBezTo>
                      <a:pt x="134325" y="70141"/>
                      <a:pt x="134974" y="70198"/>
                      <a:pt x="135619" y="70198"/>
                    </a:cubicBezTo>
                    <a:cubicBezTo>
                      <a:pt x="136144" y="70198"/>
                      <a:pt x="136671" y="70159"/>
                      <a:pt x="137192" y="70084"/>
                    </a:cubicBezTo>
                    <a:cubicBezTo>
                      <a:pt x="139859" y="69705"/>
                      <a:pt x="142342" y="68359"/>
                      <a:pt x="144128" y="66232"/>
                    </a:cubicBezTo>
                    <a:cubicBezTo>
                      <a:pt x="146687" y="63190"/>
                      <a:pt x="147426" y="59020"/>
                      <a:pt x="146071" y="55287"/>
                    </a:cubicBezTo>
                    <a:lnTo>
                      <a:pt x="125996" y="1"/>
                    </a:lnTo>
                    <a:lnTo>
                      <a:pt x="102340" y="1"/>
                    </a:lnTo>
                    <a:lnTo>
                      <a:pt x="118596" y="44769"/>
                    </a:lnTo>
                    <a:lnTo>
                      <a:pt x="17289" y="26822"/>
                    </a:lnTo>
                    <a:lnTo>
                      <a:pt x="39832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5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5"/>
              <p:cNvSpPr/>
              <p:nvPr/>
            </p:nvSpPr>
            <p:spPr>
              <a:xfrm rot="10800000">
                <a:off x="8357563" y="268825"/>
                <a:ext cx="781075" cy="995825"/>
              </a:xfrm>
              <a:custGeom>
                <a:avLst/>
                <a:gdLst/>
                <a:ahLst/>
                <a:cxnLst/>
                <a:rect l="l" t="t" r="r" b="b"/>
                <a:pathLst>
                  <a:path w="31243" h="39833" extrusionOk="0">
                    <a:moveTo>
                      <a:pt x="1" y="1"/>
                    </a:moveTo>
                    <a:lnTo>
                      <a:pt x="1" y="7491"/>
                    </a:lnTo>
                    <a:lnTo>
                      <a:pt x="21885" y="22311"/>
                    </a:lnTo>
                    <a:lnTo>
                      <a:pt x="1" y="32938"/>
                    </a:lnTo>
                    <a:lnTo>
                      <a:pt x="1" y="39832"/>
                    </a:lnTo>
                    <a:lnTo>
                      <a:pt x="29423" y="25547"/>
                    </a:lnTo>
                    <a:cubicBezTo>
                      <a:pt x="29727" y="25400"/>
                      <a:pt x="29996" y="25210"/>
                      <a:pt x="30229" y="24983"/>
                    </a:cubicBezTo>
                    <a:cubicBezTo>
                      <a:pt x="30769" y="24462"/>
                      <a:pt x="31110" y="23751"/>
                      <a:pt x="31167" y="22979"/>
                    </a:cubicBezTo>
                    <a:cubicBezTo>
                      <a:pt x="31242" y="21871"/>
                      <a:pt x="30726" y="20810"/>
                      <a:pt x="29812" y="201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8" name="Google Shape;428;p25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429" name="Google Shape;429;p25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5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34" name="Google Shape;434;p25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5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25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25"/>
          <p:cNvSpPr txBox="1">
            <a:spLocks noGrp="1"/>
          </p:cNvSpPr>
          <p:nvPr>
            <p:ph type="title"/>
          </p:nvPr>
        </p:nvSpPr>
        <p:spPr>
          <a:xfrm>
            <a:off x="725275" y="822175"/>
            <a:ext cx="5511300" cy="13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9pPr>
          </a:lstStyle>
          <a:p>
            <a:endParaRPr/>
          </a:p>
        </p:txBody>
      </p:sp>
      <p:sp>
        <p:nvSpPr>
          <p:cNvPr id="439" name="Google Shape;439;p25"/>
          <p:cNvSpPr txBox="1">
            <a:spLocks noGrp="1"/>
          </p:cNvSpPr>
          <p:nvPr>
            <p:ph type="subTitle" idx="1"/>
          </p:nvPr>
        </p:nvSpPr>
        <p:spPr>
          <a:xfrm>
            <a:off x="725275" y="2159225"/>
            <a:ext cx="4322700" cy="11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0" name="Google Shape;440;p25"/>
          <p:cNvSpPr txBox="1"/>
          <p:nvPr/>
        </p:nvSpPr>
        <p:spPr>
          <a:xfrm>
            <a:off x="5628450" y="1155025"/>
            <a:ext cx="2796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_1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26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443" name="Google Shape;443;p26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7" name="Google Shape;447;p26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48" name="Google Shape;448;p26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6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0" name="Google Shape;450;p26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30" name="Google Shape;30;p3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34;p3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7;p3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-12" y="-12"/>
            <a:ext cx="7545763" cy="5143513"/>
            <a:chOff x="-12" y="-12"/>
            <a:chExt cx="7545763" cy="5143513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5048975" y="0"/>
              <a:ext cx="2496775" cy="5143500"/>
              <a:chOff x="5046375" y="0"/>
              <a:chExt cx="2496775" cy="514350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5046375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Google Shape;43;p3"/>
            <p:cNvSpPr/>
            <p:nvPr/>
          </p:nvSpPr>
          <p:spPr>
            <a:xfrm rot="-5400000">
              <a:off x="-332850" y="33282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725275" y="1723200"/>
            <a:ext cx="3863100" cy="20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725275" y="3795910"/>
            <a:ext cx="60441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725275" y="952809"/>
            <a:ext cx="1176600" cy="85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485608" y="-872804"/>
            <a:ext cx="8658379" cy="7854599"/>
            <a:chOff x="485608" y="-872804"/>
            <a:chExt cx="8658379" cy="7854599"/>
          </a:xfrm>
        </p:grpSpPr>
        <p:sp>
          <p:nvSpPr>
            <p:cNvPr id="49" name="Google Shape;49;p4"/>
            <p:cNvSpPr/>
            <p:nvPr/>
          </p:nvSpPr>
          <p:spPr>
            <a:xfrm rot="5400000" flipH="1">
              <a:off x="5830875" y="33282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4"/>
            <p:cNvGrpSpPr/>
            <p:nvPr/>
          </p:nvGrpSpPr>
          <p:grpSpPr>
            <a:xfrm>
              <a:off x="485608" y="-872804"/>
              <a:ext cx="8316624" cy="7854599"/>
              <a:chOff x="-752917" y="-872804"/>
              <a:chExt cx="8316624" cy="7854599"/>
            </a:xfrm>
          </p:grpSpPr>
          <p:sp>
            <p:nvSpPr>
              <p:cNvPr id="51" name="Google Shape;51;p4"/>
              <p:cNvSpPr/>
              <p:nvPr/>
            </p:nvSpPr>
            <p:spPr>
              <a:xfrm rot="-1528096">
                <a:off x="4626846" y="3960488"/>
                <a:ext cx="2496710" cy="2611382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4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 rot="1218363">
                <a:off x="-604607" y="-416153"/>
                <a:ext cx="2877068" cy="1369957"/>
              </a:xfrm>
              <a:custGeom>
                <a:avLst/>
                <a:gdLst/>
                <a:ahLst/>
                <a:cxnLst/>
                <a:rect l="l" t="t" r="r" b="b"/>
                <a:pathLst>
                  <a:path w="147426" h="70199" extrusionOk="0">
                    <a:moveTo>
                      <a:pt x="10785" y="1"/>
                    </a:moveTo>
                    <a:lnTo>
                      <a:pt x="1" y="12836"/>
                    </a:lnTo>
                    <a:lnTo>
                      <a:pt x="1" y="46342"/>
                    </a:lnTo>
                    <a:lnTo>
                      <a:pt x="133677" y="70027"/>
                    </a:lnTo>
                    <a:cubicBezTo>
                      <a:pt x="134325" y="70141"/>
                      <a:pt x="134974" y="70198"/>
                      <a:pt x="135619" y="70198"/>
                    </a:cubicBezTo>
                    <a:cubicBezTo>
                      <a:pt x="136144" y="70198"/>
                      <a:pt x="136671" y="70159"/>
                      <a:pt x="137192" y="70084"/>
                    </a:cubicBezTo>
                    <a:cubicBezTo>
                      <a:pt x="139859" y="69705"/>
                      <a:pt x="142342" y="68359"/>
                      <a:pt x="144128" y="66232"/>
                    </a:cubicBezTo>
                    <a:cubicBezTo>
                      <a:pt x="146687" y="63190"/>
                      <a:pt x="147426" y="59020"/>
                      <a:pt x="146071" y="55287"/>
                    </a:cubicBezTo>
                    <a:lnTo>
                      <a:pt x="125996" y="1"/>
                    </a:lnTo>
                    <a:lnTo>
                      <a:pt x="102340" y="1"/>
                    </a:lnTo>
                    <a:lnTo>
                      <a:pt x="118596" y="44769"/>
                    </a:lnTo>
                    <a:lnTo>
                      <a:pt x="17289" y="26822"/>
                    </a:lnTo>
                    <a:lnTo>
                      <a:pt x="39832" y="1"/>
                    </a:lnTo>
                    <a:close/>
                  </a:path>
                </a:pathLst>
              </a:custGeom>
              <a:solidFill>
                <a:srgbClr val="2EE6C4">
                  <a:alpha val="44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" name="Google Shape;53;p4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54" name="Google Shape;54;p4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4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" name="Google Shape;61;p4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2960300" y="540250"/>
            <a:ext cx="54708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ubTitle" idx="1"/>
          </p:nvPr>
        </p:nvSpPr>
        <p:spPr>
          <a:xfrm flipH="1">
            <a:off x="838850" y="2229850"/>
            <a:ext cx="68061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/>
          <p:nvPr/>
        </p:nvSpPr>
        <p:spPr>
          <a:xfrm rot="10800000" flipH="1">
            <a:off x="-12" y="3476400"/>
            <a:ext cx="781075" cy="995825"/>
          </a:xfrm>
          <a:custGeom>
            <a:avLst/>
            <a:gdLst/>
            <a:ahLst/>
            <a:cxnLst/>
            <a:rect l="l" t="t" r="r" b="b"/>
            <a:pathLst>
              <a:path w="31243" h="39833" extrusionOk="0">
                <a:moveTo>
                  <a:pt x="1" y="1"/>
                </a:moveTo>
                <a:lnTo>
                  <a:pt x="1" y="7491"/>
                </a:lnTo>
                <a:lnTo>
                  <a:pt x="21885" y="22311"/>
                </a:lnTo>
                <a:lnTo>
                  <a:pt x="1" y="32938"/>
                </a:lnTo>
                <a:lnTo>
                  <a:pt x="1" y="39832"/>
                </a:lnTo>
                <a:lnTo>
                  <a:pt x="29423" y="25547"/>
                </a:lnTo>
                <a:cubicBezTo>
                  <a:pt x="29727" y="25400"/>
                  <a:pt x="29996" y="25210"/>
                  <a:pt x="30229" y="24983"/>
                </a:cubicBezTo>
                <a:cubicBezTo>
                  <a:pt x="30769" y="24462"/>
                  <a:pt x="31110" y="23751"/>
                  <a:pt x="31167" y="22979"/>
                </a:cubicBezTo>
                <a:cubicBezTo>
                  <a:pt x="31242" y="21871"/>
                  <a:pt x="30726" y="20810"/>
                  <a:pt x="29812" y="20189"/>
                </a:cubicBezTo>
                <a:lnTo>
                  <a:pt x="1" y="1"/>
                </a:lnTo>
                <a:close/>
              </a:path>
            </a:pathLst>
          </a:custGeom>
          <a:solidFill>
            <a:srgbClr val="2EE6C4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5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68" name="Google Shape;68;p5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" name="Google Shape;75;p5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5"/>
          <p:cNvSpPr txBox="1">
            <a:spLocks noGrp="1"/>
          </p:cNvSpPr>
          <p:nvPr>
            <p:ph type="subTitle" idx="1"/>
          </p:nvPr>
        </p:nvSpPr>
        <p:spPr>
          <a:xfrm>
            <a:off x="1063500" y="3116500"/>
            <a:ext cx="25554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2"/>
          </p:nvPr>
        </p:nvSpPr>
        <p:spPr>
          <a:xfrm>
            <a:off x="5537275" y="3116475"/>
            <a:ext cx="25554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3"/>
          </p:nvPr>
        </p:nvSpPr>
        <p:spPr>
          <a:xfrm>
            <a:off x="725275" y="2414000"/>
            <a:ext cx="3231900" cy="781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4"/>
          </p:nvPr>
        </p:nvSpPr>
        <p:spPr>
          <a:xfrm>
            <a:off x="5199025" y="2419000"/>
            <a:ext cx="3231900" cy="781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grpSp>
        <p:nvGrpSpPr>
          <p:cNvPr id="82" name="Google Shape;82;p5"/>
          <p:cNvGrpSpPr/>
          <p:nvPr/>
        </p:nvGrpSpPr>
        <p:grpSpPr>
          <a:xfrm>
            <a:off x="900063" y="0"/>
            <a:ext cx="8243925" cy="5428850"/>
            <a:chOff x="900063" y="0"/>
            <a:chExt cx="8243925" cy="5428850"/>
          </a:xfrm>
        </p:grpSpPr>
        <p:sp>
          <p:nvSpPr>
            <p:cNvPr id="83" name="Google Shape;83;p5"/>
            <p:cNvSpPr/>
            <p:nvPr/>
          </p:nvSpPr>
          <p:spPr>
            <a:xfrm rot="5400000">
              <a:off x="5830875" y="183037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84;p5"/>
            <p:cNvGrpSpPr/>
            <p:nvPr/>
          </p:nvGrpSpPr>
          <p:grpSpPr>
            <a:xfrm flipH="1">
              <a:off x="900063" y="0"/>
              <a:ext cx="2496775" cy="5428850"/>
              <a:chOff x="5744400" y="0"/>
              <a:chExt cx="2496775" cy="542885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5744400" y="281740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1115885" y="-1327341"/>
            <a:ext cx="10835698" cy="7946444"/>
            <a:chOff x="-2354410" y="-1327341"/>
            <a:chExt cx="10835698" cy="7946444"/>
          </a:xfrm>
        </p:grpSpPr>
        <p:sp>
          <p:nvSpPr>
            <p:cNvPr id="104" name="Google Shape;104;p7"/>
            <p:cNvSpPr/>
            <p:nvPr/>
          </p:nvSpPr>
          <p:spPr>
            <a:xfrm rot="-1528002">
              <a:off x="3945311" y="1952695"/>
              <a:ext cx="3856188" cy="403330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 rot="-1236723">
              <a:off x="-2116626" y="-589399"/>
              <a:ext cx="4589808" cy="2185503"/>
            </a:xfrm>
            <a:custGeom>
              <a:avLst/>
              <a:gdLst/>
              <a:ahLst/>
              <a:cxnLst/>
              <a:rect l="l" t="t" r="r" b="b"/>
              <a:pathLst>
                <a:path w="147426" h="70199" extrusionOk="0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7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08" name="Google Shape;108;p7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" name="Google Shape;112;p7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13" name="Google Shape;113;p7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" name="Google Shape;115;p7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7"/>
          <p:cNvSpPr txBox="1">
            <a:spLocks noGrp="1"/>
          </p:cNvSpPr>
          <p:nvPr>
            <p:ph type="ctrTitle"/>
          </p:nvPr>
        </p:nvSpPr>
        <p:spPr>
          <a:xfrm>
            <a:off x="725275" y="532479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subTitle" idx="1"/>
          </p:nvPr>
        </p:nvSpPr>
        <p:spPr>
          <a:xfrm>
            <a:off x="4529250" y="1786822"/>
            <a:ext cx="3904800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/>
          <p:nvPr/>
        </p:nvSpPr>
        <p:spPr>
          <a:xfrm rot="5400000" flipH="1">
            <a:off x="5830875" y="332825"/>
            <a:ext cx="3645950" cy="2980275"/>
          </a:xfrm>
          <a:custGeom>
            <a:avLst/>
            <a:gdLst/>
            <a:ahLst/>
            <a:cxnLst/>
            <a:rect l="l" t="t" r="r" b="b"/>
            <a:pathLst>
              <a:path w="145838" h="119211" extrusionOk="0">
                <a:moveTo>
                  <a:pt x="0" y="1"/>
                </a:moveTo>
                <a:cubicBezTo>
                  <a:pt x="1292" y="31275"/>
                  <a:pt x="14076" y="60489"/>
                  <a:pt x="36342" y="82756"/>
                </a:cubicBezTo>
                <a:cubicBezTo>
                  <a:pt x="59851" y="106264"/>
                  <a:pt x="91108" y="119211"/>
                  <a:pt x="124355" y="119211"/>
                </a:cubicBezTo>
                <a:cubicBezTo>
                  <a:pt x="131628" y="119211"/>
                  <a:pt x="138812" y="118589"/>
                  <a:pt x="145838" y="117374"/>
                </a:cubicBezTo>
                <a:lnTo>
                  <a:pt x="145838" y="96140"/>
                </a:lnTo>
                <a:cubicBezTo>
                  <a:pt x="138849" y="97606"/>
                  <a:pt x="131661" y="98365"/>
                  <a:pt x="124355" y="98365"/>
                </a:cubicBezTo>
                <a:cubicBezTo>
                  <a:pt x="96676" y="98365"/>
                  <a:pt x="70653" y="87588"/>
                  <a:pt x="51080" y="68014"/>
                </a:cubicBezTo>
                <a:cubicBezTo>
                  <a:pt x="32752" y="49686"/>
                  <a:pt x="22137" y="25703"/>
                  <a:pt x="20861" y="1"/>
                </a:cubicBezTo>
                <a:close/>
              </a:path>
            </a:pathLst>
          </a:custGeom>
          <a:solidFill>
            <a:srgbClr val="2EE6C4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11"/>
          <p:cNvGrpSpPr/>
          <p:nvPr/>
        </p:nvGrpSpPr>
        <p:grpSpPr>
          <a:xfrm>
            <a:off x="-12" y="0"/>
            <a:ext cx="3588013" cy="5143488"/>
            <a:chOff x="-12" y="0"/>
            <a:chExt cx="3588013" cy="5143488"/>
          </a:xfrm>
        </p:grpSpPr>
        <p:sp>
          <p:nvSpPr>
            <p:cNvPr id="164" name="Google Shape;164;p11"/>
            <p:cNvSpPr/>
            <p:nvPr/>
          </p:nvSpPr>
          <p:spPr>
            <a:xfrm rot="-5400000" flipH="1">
              <a:off x="-332850" y="183037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262852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11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67" name="Google Shape;167;p11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" name="Google Shape;171;p11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72" name="Google Shape;172;p11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11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11"/>
          <p:cNvSpPr txBox="1">
            <a:spLocks noGrp="1"/>
          </p:cNvSpPr>
          <p:nvPr>
            <p:ph type="subTitle" idx="1"/>
          </p:nvPr>
        </p:nvSpPr>
        <p:spPr>
          <a:xfrm>
            <a:off x="1527362" y="3245225"/>
            <a:ext cx="6094200" cy="43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title" hasCustomPrompt="1"/>
          </p:nvPr>
        </p:nvSpPr>
        <p:spPr>
          <a:xfrm>
            <a:off x="730999" y="1833175"/>
            <a:ext cx="7686900" cy="147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9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2"/>
          <p:cNvGrpSpPr/>
          <p:nvPr/>
        </p:nvGrpSpPr>
        <p:grpSpPr>
          <a:xfrm>
            <a:off x="-12" y="0"/>
            <a:ext cx="8964691" cy="5143544"/>
            <a:chOff x="-12" y="0"/>
            <a:chExt cx="8964691" cy="5143544"/>
          </a:xfrm>
        </p:grpSpPr>
        <p:sp>
          <p:nvSpPr>
            <p:cNvPr id="180" name="Google Shape;180;p12"/>
            <p:cNvSpPr/>
            <p:nvPr/>
          </p:nvSpPr>
          <p:spPr>
            <a:xfrm rot="-5400000" flipH="1">
              <a:off x="-332850" y="183037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12"/>
            <p:cNvGrpSpPr/>
            <p:nvPr/>
          </p:nvGrpSpPr>
          <p:grpSpPr>
            <a:xfrm>
              <a:off x="5425750" y="0"/>
              <a:ext cx="3538929" cy="5143544"/>
              <a:chOff x="5420400" y="0"/>
              <a:chExt cx="3538929" cy="5143544"/>
            </a:xfrm>
          </p:grpSpPr>
          <p:sp>
            <p:nvSpPr>
              <p:cNvPr id="182" name="Google Shape;182;p12"/>
              <p:cNvSpPr/>
              <p:nvPr/>
            </p:nvSpPr>
            <p:spPr>
              <a:xfrm>
                <a:off x="5420400" y="1442075"/>
                <a:ext cx="3538929" cy="3701469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2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4" name="Google Shape;184;p12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85" name="Google Shape;185;p12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" name="Google Shape;189;p12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90" name="Google Shape;190;p12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2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" name="Google Shape;192;p12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12"/>
          <p:cNvSpPr txBox="1">
            <a:spLocks noGrp="1"/>
          </p:cNvSpPr>
          <p:nvPr>
            <p:ph type="ctrTitle"/>
          </p:nvPr>
        </p:nvSpPr>
        <p:spPr>
          <a:xfrm>
            <a:off x="2466723" y="664405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5" name="Google Shape;195;p12"/>
          <p:cNvSpPr txBox="1">
            <a:spLocks noGrp="1"/>
          </p:cNvSpPr>
          <p:nvPr>
            <p:ph type="subTitle" idx="1"/>
          </p:nvPr>
        </p:nvSpPr>
        <p:spPr>
          <a:xfrm flipH="1">
            <a:off x="2467073" y="1050807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2"/>
          <p:cNvSpPr txBox="1">
            <a:spLocks noGrp="1"/>
          </p:cNvSpPr>
          <p:nvPr>
            <p:ph type="ctrTitle" idx="2"/>
          </p:nvPr>
        </p:nvSpPr>
        <p:spPr>
          <a:xfrm>
            <a:off x="2466723" y="1701879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" name="Google Shape;197;p12"/>
          <p:cNvSpPr txBox="1">
            <a:spLocks noGrp="1"/>
          </p:cNvSpPr>
          <p:nvPr>
            <p:ph type="subTitle" idx="3"/>
          </p:nvPr>
        </p:nvSpPr>
        <p:spPr>
          <a:xfrm flipH="1">
            <a:off x="2467073" y="2088281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2"/>
          <p:cNvSpPr txBox="1">
            <a:spLocks noGrp="1"/>
          </p:cNvSpPr>
          <p:nvPr>
            <p:ph type="ctrTitle" idx="4"/>
          </p:nvPr>
        </p:nvSpPr>
        <p:spPr>
          <a:xfrm>
            <a:off x="2466723" y="2739352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9" name="Google Shape;199;p12"/>
          <p:cNvSpPr txBox="1">
            <a:spLocks noGrp="1"/>
          </p:cNvSpPr>
          <p:nvPr>
            <p:ph type="subTitle" idx="5"/>
          </p:nvPr>
        </p:nvSpPr>
        <p:spPr>
          <a:xfrm flipH="1">
            <a:off x="2467073" y="3125754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2"/>
          <p:cNvSpPr txBox="1">
            <a:spLocks noGrp="1"/>
          </p:cNvSpPr>
          <p:nvPr>
            <p:ph type="ctrTitle" idx="6"/>
          </p:nvPr>
        </p:nvSpPr>
        <p:spPr>
          <a:xfrm>
            <a:off x="2466723" y="3776826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1" name="Google Shape;201;p12"/>
          <p:cNvSpPr txBox="1">
            <a:spLocks noGrp="1"/>
          </p:cNvSpPr>
          <p:nvPr>
            <p:ph type="subTitle" idx="7"/>
          </p:nvPr>
        </p:nvSpPr>
        <p:spPr>
          <a:xfrm flipH="1">
            <a:off x="2467073" y="4163228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13"/>
          <p:cNvGrpSpPr/>
          <p:nvPr/>
        </p:nvGrpSpPr>
        <p:grpSpPr>
          <a:xfrm flipH="1">
            <a:off x="659830" y="0"/>
            <a:ext cx="9717332" cy="6034494"/>
            <a:chOff x="-1235925" y="0"/>
            <a:chExt cx="9717332" cy="6034494"/>
          </a:xfrm>
        </p:grpSpPr>
        <p:sp>
          <p:nvSpPr>
            <p:cNvPr id="204" name="Google Shape;204;p13"/>
            <p:cNvSpPr/>
            <p:nvPr/>
          </p:nvSpPr>
          <p:spPr>
            <a:xfrm rot="-1528096">
              <a:off x="5544546" y="3013188"/>
              <a:ext cx="2496710" cy="2611382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-1235925" y="0"/>
              <a:ext cx="4590109" cy="2185646"/>
            </a:xfrm>
            <a:custGeom>
              <a:avLst/>
              <a:gdLst/>
              <a:ahLst/>
              <a:cxnLst/>
              <a:rect l="l" t="t" r="r" b="b"/>
              <a:pathLst>
                <a:path w="147426" h="70199" extrusionOk="0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13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08" name="Google Shape;208;p13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" name="Google Shape;212;p13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13" name="Google Shape;213;p13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5" name="Google Shape;215;p13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3"/>
          <p:cNvSpPr txBox="1">
            <a:spLocks noGrp="1"/>
          </p:cNvSpPr>
          <p:nvPr>
            <p:ph type="ctrTitle"/>
          </p:nvPr>
        </p:nvSpPr>
        <p:spPr>
          <a:xfrm>
            <a:off x="1529388" y="3295188"/>
            <a:ext cx="6085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1"/>
          </p:nvPr>
        </p:nvSpPr>
        <p:spPr>
          <a:xfrm>
            <a:off x="1529421" y="2038963"/>
            <a:ext cx="6085200" cy="121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CUSTOM_8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4"/>
          <p:cNvGrpSpPr/>
          <p:nvPr/>
        </p:nvGrpSpPr>
        <p:grpSpPr>
          <a:xfrm>
            <a:off x="2600" y="0"/>
            <a:ext cx="9141388" cy="5143500"/>
            <a:chOff x="2600" y="0"/>
            <a:chExt cx="9141388" cy="5143500"/>
          </a:xfrm>
        </p:grpSpPr>
        <p:sp>
          <p:nvSpPr>
            <p:cNvPr id="221" name="Google Shape;221;p14"/>
            <p:cNvSpPr/>
            <p:nvPr/>
          </p:nvSpPr>
          <p:spPr>
            <a:xfrm rot="5400000">
              <a:off x="5830875" y="183037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" name="Google Shape;222;p14"/>
            <p:cNvGrpSpPr/>
            <p:nvPr/>
          </p:nvGrpSpPr>
          <p:grpSpPr>
            <a:xfrm flipH="1">
              <a:off x="2600" y="0"/>
              <a:ext cx="3394238" cy="5143500"/>
              <a:chOff x="5744400" y="0"/>
              <a:chExt cx="3394238" cy="5143500"/>
            </a:xfrm>
          </p:grpSpPr>
          <p:sp>
            <p:nvSpPr>
              <p:cNvPr id="223" name="Google Shape;223;p14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 rot="10800000">
                <a:off x="8357563" y="268825"/>
                <a:ext cx="781075" cy="995825"/>
              </a:xfrm>
              <a:custGeom>
                <a:avLst/>
                <a:gdLst/>
                <a:ahLst/>
                <a:cxnLst/>
                <a:rect l="l" t="t" r="r" b="b"/>
                <a:pathLst>
                  <a:path w="31243" h="39833" extrusionOk="0">
                    <a:moveTo>
                      <a:pt x="1" y="1"/>
                    </a:moveTo>
                    <a:lnTo>
                      <a:pt x="1" y="7491"/>
                    </a:lnTo>
                    <a:lnTo>
                      <a:pt x="21885" y="22311"/>
                    </a:lnTo>
                    <a:lnTo>
                      <a:pt x="1" y="32938"/>
                    </a:lnTo>
                    <a:lnTo>
                      <a:pt x="1" y="39832"/>
                    </a:lnTo>
                    <a:lnTo>
                      <a:pt x="29423" y="25547"/>
                    </a:lnTo>
                    <a:cubicBezTo>
                      <a:pt x="29727" y="25400"/>
                      <a:pt x="29996" y="25210"/>
                      <a:pt x="30229" y="24983"/>
                    </a:cubicBezTo>
                    <a:cubicBezTo>
                      <a:pt x="30769" y="24462"/>
                      <a:pt x="31110" y="23751"/>
                      <a:pt x="31167" y="22979"/>
                    </a:cubicBezTo>
                    <a:cubicBezTo>
                      <a:pt x="31242" y="21871"/>
                      <a:pt x="30726" y="20810"/>
                      <a:pt x="29812" y="201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6" name="Google Shape;226;p14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27" name="Google Shape;227;p14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" name="Google Shape;231;p14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32" name="Google Shape;232;p14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4" name="Google Shape;234;p14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4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4"/>
          <p:cNvSpPr txBox="1">
            <a:spLocks noGrp="1"/>
          </p:cNvSpPr>
          <p:nvPr>
            <p:ph type="body" idx="1"/>
          </p:nvPr>
        </p:nvSpPr>
        <p:spPr>
          <a:xfrm>
            <a:off x="720050" y="1371600"/>
            <a:ext cx="7703700" cy="31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200"/>
            </a:lvl1pPr>
            <a:lvl2pPr marL="914400" lvl="1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2pPr>
            <a:lvl3pPr marL="1371600" lvl="2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romanLcPeriod"/>
              <a:defRPr/>
            </a:lvl3pPr>
            <a:lvl4pPr marL="1828800" lvl="3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rabicPeriod"/>
              <a:defRPr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5pPr>
            <a:lvl6pPr marL="2743200" lvl="5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romanLcPeriod"/>
              <a:defRPr/>
            </a:lvl6pPr>
            <a:lvl7pPr marL="3200400" lvl="6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rabicPeriod"/>
              <a:defRPr/>
            </a:lvl7pPr>
            <a:lvl8pPr marL="3657600" lvl="7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8pPr>
            <a:lvl9pPr marL="4114800" lvl="8" indent="-2984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smite-esports.gamepedia.com/Luminosity_Gaming" TargetMode="Externa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30"/>
          <p:cNvPicPr preferRelativeResize="0"/>
          <p:nvPr/>
        </p:nvPicPr>
        <p:blipFill rotWithShape="1">
          <a:blip r:embed="rId3">
            <a:alphaModFix/>
          </a:blip>
          <a:srcRect t="14712"/>
          <a:stretch/>
        </p:blipFill>
        <p:spPr>
          <a:xfrm>
            <a:off x="0" y="756850"/>
            <a:ext cx="9144005" cy="43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0"/>
          <p:cNvSpPr txBox="1">
            <a:spLocks noGrp="1"/>
          </p:cNvSpPr>
          <p:nvPr>
            <p:ph type="subTitle" idx="1"/>
          </p:nvPr>
        </p:nvSpPr>
        <p:spPr>
          <a:xfrm>
            <a:off x="3862735" y="1714983"/>
            <a:ext cx="4644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By Aniket Sehrawat</a:t>
            </a:r>
            <a:endParaRPr dirty="0"/>
          </a:p>
        </p:txBody>
      </p:sp>
      <p:sp>
        <p:nvSpPr>
          <p:cNvPr id="463" name="Google Shape;463;p30"/>
          <p:cNvSpPr txBox="1">
            <a:spLocks noGrp="1"/>
          </p:cNvSpPr>
          <p:nvPr>
            <p:ph type="ctrTitle"/>
          </p:nvPr>
        </p:nvSpPr>
        <p:spPr>
          <a:xfrm>
            <a:off x="735980" y="718225"/>
            <a:ext cx="7872761" cy="10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/>
              <a:t>GAMing SKILL level prediction</a:t>
            </a:r>
            <a:endParaRPr sz="5400" dirty="0"/>
          </a:p>
        </p:txBody>
      </p:sp>
      <p:grpSp>
        <p:nvGrpSpPr>
          <p:cNvPr id="464" name="Google Shape;464;p30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465" name="Google Shape;465;p30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9" name="Google Shape;469;p30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70" name="Google Shape;470;p30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0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2" name="Google Shape;472;p30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7DAF8F7-7026-502D-C98F-C8B6D83B3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309" y="667139"/>
            <a:ext cx="6094200" cy="436500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Players VS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41245-850C-0AD7-CC2D-EDC7514A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22" y="1154116"/>
            <a:ext cx="5053128" cy="35888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DCB20D-4E23-88FB-5A5A-16D341FE4277}"/>
              </a:ext>
            </a:extLst>
          </p:cNvPr>
          <p:cNvSpPr txBox="1"/>
          <p:nvPr/>
        </p:nvSpPr>
        <p:spPr>
          <a:xfrm>
            <a:off x="1046104" y="43511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solidFill>
                  <a:schemeClr val="accent2"/>
                </a:solidFill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82237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056B637-0E54-C8E7-CF90-30FAADCFE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772" y="368210"/>
            <a:ext cx="6094200" cy="436500"/>
          </a:xfrm>
        </p:spPr>
        <p:txBody>
          <a:bodyPr/>
          <a:lstStyle/>
          <a:p>
            <a:r>
              <a:rPr lang="en-IN" dirty="0"/>
              <a:t>Kill and death distribution of players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68079-3296-71EE-B7B5-F7193930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49" y="960828"/>
            <a:ext cx="3545333" cy="256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5902C8-1531-01CC-D7F0-519ED8C38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65971"/>
            <a:ext cx="3844178" cy="28547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30380A-2E8F-109A-29C9-4D634FD6587D}"/>
              </a:ext>
            </a:extLst>
          </p:cNvPr>
          <p:cNvSpPr txBox="1"/>
          <p:nvPr/>
        </p:nvSpPr>
        <p:spPr>
          <a:xfrm>
            <a:off x="758283" y="3843454"/>
            <a:ext cx="2090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More kills = less players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7C5353-9497-590A-44AF-FF05CE26CA82}"/>
              </a:ext>
            </a:extLst>
          </p:cNvPr>
          <p:cNvSpPr txBox="1"/>
          <p:nvPr/>
        </p:nvSpPr>
        <p:spPr>
          <a:xfrm>
            <a:off x="5278244" y="1181452"/>
            <a:ext cx="22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More death = less players</a:t>
            </a:r>
          </a:p>
        </p:txBody>
      </p:sp>
    </p:spTree>
    <p:extLst>
      <p:ext uri="{BB962C8B-B14F-4D97-AF65-F5344CB8AC3E}">
        <p14:creationId xmlns:p14="http://schemas.microsoft.com/office/powerpoint/2010/main" val="1223364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6738185-A139-1C4E-A818-36A34C811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899" y="427683"/>
            <a:ext cx="6094200" cy="436500"/>
          </a:xfrm>
        </p:spPr>
        <p:txBody>
          <a:bodyPr/>
          <a:lstStyle/>
          <a:p>
            <a:r>
              <a:rPr lang="en-IN" dirty="0"/>
              <a:t>Graph represents that kills are directly proportional to each other.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6F8FE-07B9-7A99-98DD-E707BBDC0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40" y="1004503"/>
            <a:ext cx="5506117" cy="396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6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7DF95-0D4B-BED3-0AE5-F9E43190A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DATA CLUSTERING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5F7456-3CA2-677D-17ED-B05225EC0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89" y="988509"/>
            <a:ext cx="3978268" cy="17219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A3CEF6-1118-7B2C-12B6-4ED9B4077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00" y="914168"/>
            <a:ext cx="2722816" cy="39368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E85EE4-DA3C-9C6B-F234-86C65A007514}"/>
              </a:ext>
            </a:extLst>
          </p:cNvPr>
          <p:cNvSpPr txBox="1"/>
          <p:nvPr/>
        </p:nvSpPr>
        <p:spPr>
          <a:xfrm>
            <a:off x="1234068" y="3449444"/>
            <a:ext cx="3357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Taken 5 clusters for more gaming levels</a:t>
            </a:r>
          </a:p>
        </p:txBody>
      </p:sp>
    </p:spTree>
    <p:extLst>
      <p:ext uri="{BB962C8B-B14F-4D97-AF65-F5344CB8AC3E}">
        <p14:creationId xmlns:p14="http://schemas.microsoft.com/office/powerpoint/2010/main" val="1459496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9"/>
          <p:cNvSpPr txBox="1">
            <a:spLocks noGrp="1"/>
          </p:cNvSpPr>
          <p:nvPr>
            <p:ph type="title"/>
          </p:nvPr>
        </p:nvSpPr>
        <p:spPr>
          <a:xfrm>
            <a:off x="574882" y="-151742"/>
            <a:ext cx="7686900" cy="14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DATA VISUALIZATION AND REPORT FOR CLUSTERING</a:t>
            </a:r>
            <a:endParaRPr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9C4AE-7B7A-B98C-A53B-E5AB2BD07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82" y="1069587"/>
            <a:ext cx="4929698" cy="3910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346648-BAB7-05DA-AC8E-28D7A3C7D4F6}"/>
              </a:ext>
            </a:extLst>
          </p:cNvPr>
          <p:cNvSpPr txBox="1"/>
          <p:nvPr/>
        </p:nvSpPr>
        <p:spPr>
          <a:xfrm>
            <a:off x="5872976" y="2170771"/>
            <a:ext cx="2900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Representing the 5 different levels</a:t>
            </a:r>
          </a:p>
          <a:p>
            <a:r>
              <a:rPr lang="en-IN" dirty="0"/>
              <a:t>of gamers using scatter plot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1" name="Google Shape;109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"/>
            <a:ext cx="9144000" cy="5143487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p58"/>
          <p:cNvSpPr txBox="1">
            <a:spLocks noGrp="1"/>
          </p:cNvSpPr>
          <p:nvPr>
            <p:ph type="title"/>
          </p:nvPr>
        </p:nvSpPr>
        <p:spPr>
          <a:xfrm>
            <a:off x="725275" y="822175"/>
            <a:ext cx="5511300" cy="13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093" name="Google Shape;1093;p58"/>
          <p:cNvSpPr txBox="1">
            <a:spLocks noGrp="1"/>
          </p:cNvSpPr>
          <p:nvPr>
            <p:ph type="subTitle" idx="1"/>
          </p:nvPr>
        </p:nvSpPr>
        <p:spPr>
          <a:xfrm>
            <a:off x="725275" y="2159225"/>
            <a:ext cx="4322700" cy="11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1094" name="Google Shape;1094;p58"/>
          <p:cNvSpPr txBox="1"/>
          <p:nvPr/>
        </p:nvSpPr>
        <p:spPr>
          <a:xfrm>
            <a:off x="5632500" y="2199626"/>
            <a:ext cx="2791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Please keep this slide for attribution</a:t>
            </a:r>
            <a:endParaRPr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95" name="Google Shape;1095;p58"/>
          <p:cNvSpPr/>
          <p:nvPr/>
        </p:nvSpPr>
        <p:spPr>
          <a:xfrm>
            <a:off x="858497" y="651299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grpSp>
        <p:nvGrpSpPr>
          <p:cNvPr id="1096" name="Google Shape;1096;p58"/>
          <p:cNvGrpSpPr/>
          <p:nvPr/>
        </p:nvGrpSpPr>
        <p:grpSpPr>
          <a:xfrm>
            <a:off x="1307968" y="651299"/>
            <a:ext cx="346056" cy="345674"/>
            <a:chOff x="3303268" y="3817349"/>
            <a:chExt cx="346056" cy="345674"/>
          </a:xfrm>
        </p:grpSpPr>
        <p:sp>
          <p:nvSpPr>
            <p:cNvPr id="1097" name="Google Shape;1097;p58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098" name="Google Shape;1098;p58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099" name="Google Shape;1099;p58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00" name="Google Shape;1100;p58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1101" name="Google Shape;1101;p58"/>
          <p:cNvGrpSpPr/>
          <p:nvPr/>
        </p:nvGrpSpPr>
        <p:grpSpPr>
          <a:xfrm>
            <a:off x="1757058" y="651299"/>
            <a:ext cx="346056" cy="345674"/>
            <a:chOff x="3752358" y="3817349"/>
            <a:chExt cx="346056" cy="345674"/>
          </a:xfrm>
        </p:grpSpPr>
        <p:sp>
          <p:nvSpPr>
            <p:cNvPr id="1102" name="Google Shape;1102;p58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03" name="Google Shape;1103;p58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04" name="Google Shape;1104;p58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05" name="Google Shape;1105;p58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1106" name="Google Shape;1106;p58"/>
          <p:cNvGrpSpPr/>
          <p:nvPr/>
        </p:nvGrpSpPr>
        <p:grpSpPr>
          <a:xfrm>
            <a:off x="2206147" y="651299"/>
            <a:ext cx="346024" cy="345674"/>
            <a:chOff x="4201447" y="3817349"/>
            <a:chExt cx="346024" cy="345674"/>
          </a:xfrm>
        </p:grpSpPr>
        <p:sp>
          <p:nvSpPr>
            <p:cNvPr id="1107" name="Google Shape;1107;p58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08" name="Google Shape;1108;p58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1109" name="Google Shape;1109;p58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110" name="Google Shape;1110;p58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8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8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8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4" name="Google Shape;1114;p58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115" name="Google Shape;1115;p58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58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7" name="Google Shape;1117;p58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8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7AAB82BA-B6BF-C829-AE36-51633464D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654862" y="194955"/>
            <a:ext cx="2993287" cy="29932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 txBox="1">
            <a:spLocks noGrp="1"/>
          </p:cNvSpPr>
          <p:nvPr>
            <p:ph type="body" idx="1"/>
          </p:nvPr>
        </p:nvSpPr>
        <p:spPr>
          <a:xfrm>
            <a:off x="720050" y="1602058"/>
            <a:ext cx="7703700" cy="31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2000" dirty="0"/>
              <a:t>The main objective of this project is to analyze a dataset of a popular game call of duty and predict the level of a player so that it will be categorized and matched with the same level players.</a:t>
            </a:r>
          </a:p>
        </p:txBody>
      </p:sp>
      <p:sp>
        <p:nvSpPr>
          <p:cNvPr id="479" name="Google Shape;479;p31"/>
          <p:cNvSpPr txBox="1">
            <a:spLocks noGrp="1"/>
          </p:cNvSpPr>
          <p:nvPr>
            <p:ph type="ctrTitle"/>
          </p:nvPr>
        </p:nvSpPr>
        <p:spPr>
          <a:xfrm>
            <a:off x="939200" y="536700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Project overview</a:t>
            </a:r>
            <a:endParaRPr sz="4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2"/>
          <p:cNvSpPr txBox="1">
            <a:spLocks noGrp="1"/>
          </p:cNvSpPr>
          <p:nvPr>
            <p:ph type="ctrTitle"/>
          </p:nvPr>
        </p:nvSpPr>
        <p:spPr>
          <a:xfrm>
            <a:off x="2466723" y="664405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used</a:t>
            </a:r>
            <a:endParaRPr dirty="0"/>
          </a:p>
        </p:txBody>
      </p:sp>
      <p:sp>
        <p:nvSpPr>
          <p:cNvPr id="486" name="Google Shape;486;p32"/>
          <p:cNvSpPr txBox="1">
            <a:spLocks noGrp="1"/>
          </p:cNvSpPr>
          <p:nvPr>
            <p:ph type="subTitle" idx="1"/>
          </p:nvPr>
        </p:nvSpPr>
        <p:spPr>
          <a:xfrm flipH="1">
            <a:off x="2278346" y="1292052"/>
            <a:ext cx="4215600" cy="2551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Hadoop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Hive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Spark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Matplotlib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Pandas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PySpark.ML</a:t>
            </a:r>
          </a:p>
        </p:txBody>
      </p:sp>
      <p:sp>
        <p:nvSpPr>
          <p:cNvPr id="487" name="Google Shape;487;p32"/>
          <p:cNvSpPr/>
          <p:nvPr/>
        </p:nvSpPr>
        <p:spPr>
          <a:xfrm flipH="1">
            <a:off x="3822335" y="238775"/>
            <a:ext cx="39" cy="195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close/>
              </a:path>
            </a:pathLst>
          </a:custGeom>
          <a:solidFill>
            <a:srgbClr val="9FA3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3"/>
          <p:cNvSpPr txBox="1">
            <a:spLocks noGrp="1"/>
          </p:cNvSpPr>
          <p:nvPr>
            <p:ph type="subTitle" idx="1"/>
          </p:nvPr>
        </p:nvSpPr>
        <p:spPr>
          <a:xfrm>
            <a:off x="1120543" y="754380"/>
            <a:ext cx="6085200" cy="777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Uploading the dataset into HDFS server and cleaning it using hive.</a:t>
            </a:r>
            <a:endParaRPr dirty="0"/>
          </a:p>
        </p:txBody>
      </p:sp>
      <p:sp>
        <p:nvSpPr>
          <p:cNvPr id="499" name="Google Shape;499;p33"/>
          <p:cNvSpPr txBox="1">
            <a:spLocks noGrp="1"/>
          </p:cNvSpPr>
          <p:nvPr>
            <p:ph type="ctrTitle"/>
          </p:nvPr>
        </p:nvSpPr>
        <p:spPr>
          <a:xfrm>
            <a:off x="852882" y="204625"/>
            <a:ext cx="6085200" cy="579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Ingestion using HDFS and HIVE</a:t>
            </a:r>
            <a:endParaRPr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4EB04B2-1972-4C33-1E59-59AF64104C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417" b="8741"/>
          <a:stretch/>
        </p:blipFill>
        <p:spPr>
          <a:xfrm>
            <a:off x="1120543" y="1531620"/>
            <a:ext cx="6603764" cy="33223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C0512FE-4B8E-13B8-4631-403E50AB3A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667" b="7259"/>
          <a:stretch/>
        </p:blipFill>
        <p:spPr>
          <a:xfrm>
            <a:off x="533400" y="519669"/>
            <a:ext cx="4038600" cy="41041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80E8B8-477F-6654-E092-503E0AB3701B}"/>
              </a:ext>
            </a:extLst>
          </p:cNvPr>
          <p:cNvSpPr txBox="1"/>
          <p:nvPr/>
        </p:nvSpPr>
        <p:spPr>
          <a:xfrm>
            <a:off x="4960620" y="1600200"/>
            <a:ext cx="34579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Creating the table to upload the data set.</a:t>
            </a:r>
          </a:p>
          <a:p>
            <a:endParaRPr lang="en-IN" dirty="0">
              <a:solidFill>
                <a:schemeClr val="accent2"/>
              </a:solidFill>
            </a:endParaRPr>
          </a:p>
          <a:p>
            <a:r>
              <a:rPr lang="en-IN" dirty="0">
                <a:solidFill>
                  <a:schemeClr val="accent2"/>
                </a:solidFill>
              </a:rPr>
              <a:t>Also, making sure if the data is uploaded.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5"/>
          <p:cNvSpPr txBox="1">
            <a:spLocks noGrp="1"/>
          </p:cNvSpPr>
          <p:nvPr>
            <p:ph type="title"/>
          </p:nvPr>
        </p:nvSpPr>
        <p:spPr>
          <a:xfrm>
            <a:off x="788385" y="671628"/>
            <a:ext cx="5470800" cy="846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FFFFFF"/>
                </a:solidFill>
              </a:rPr>
              <a:t>Performing the MR to filter the record for cleaning.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FA8D809-78EE-504F-6968-8026FBF7B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42" y="2861084"/>
            <a:ext cx="4172129" cy="161078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417E367-004E-B256-E5CF-3B2EFD929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464" y="1222711"/>
            <a:ext cx="4172130" cy="23468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6"/>
          <p:cNvSpPr txBox="1">
            <a:spLocks noGrp="1"/>
          </p:cNvSpPr>
          <p:nvPr>
            <p:ph type="title"/>
          </p:nvPr>
        </p:nvSpPr>
        <p:spPr>
          <a:xfrm>
            <a:off x="602042" y="212969"/>
            <a:ext cx="3863100" cy="36775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lt2"/>
                </a:solidFill>
              </a:rPr>
              <a:t>Dropping the non-required columns to increase the processing speed.</a:t>
            </a:r>
            <a:br>
              <a:rPr lang="en-IN" sz="2000" dirty="0">
                <a:solidFill>
                  <a:schemeClr val="lt2"/>
                </a:solidFill>
              </a:rPr>
            </a:br>
            <a:br>
              <a:rPr lang="en-IN" sz="2000" dirty="0">
                <a:solidFill>
                  <a:schemeClr val="lt2"/>
                </a:solidFill>
              </a:rPr>
            </a:br>
            <a:r>
              <a:rPr lang="en-IN" sz="2000" dirty="0">
                <a:solidFill>
                  <a:schemeClr val="lt2"/>
                </a:solidFill>
              </a:rPr>
              <a:t>Saving the cleaned data into local system for further analysis.</a:t>
            </a:r>
            <a:endParaRPr sz="2000" dirty="0">
              <a:solidFill>
                <a:schemeClr val="lt2"/>
              </a:solidFill>
            </a:endParaRPr>
          </a:p>
        </p:txBody>
      </p:sp>
      <p:grpSp>
        <p:nvGrpSpPr>
          <p:cNvPr id="560" name="Google Shape;560;p36"/>
          <p:cNvGrpSpPr/>
          <p:nvPr/>
        </p:nvGrpSpPr>
        <p:grpSpPr>
          <a:xfrm rot="1637668">
            <a:off x="5430477" y="2476920"/>
            <a:ext cx="2842312" cy="1976906"/>
            <a:chOff x="164875" y="299500"/>
            <a:chExt cx="7355425" cy="5115900"/>
          </a:xfrm>
        </p:grpSpPr>
        <p:sp>
          <p:nvSpPr>
            <p:cNvPr id="561" name="Google Shape;561;p36"/>
            <p:cNvSpPr/>
            <p:nvPr/>
          </p:nvSpPr>
          <p:spPr>
            <a:xfrm>
              <a:off x="1356375" y="670525"/>
              <a:ext cx="3923175" cy="2683600"/>
            </a:xfrm>
            <a:custGeom>
              <a:avLst/>
              <a:gdLst/>
              <a:ahLst/>
              <a:cxnLst/>
              <a:rect l="l" t="t" r="r" b="b"/>
              <a:pathLst>
                <a:path w="156927" h="107344" extrusionOk="0">
                  <a:moveTo>
                    <a:pt x="139314" y="0"/>
                  </a:moveTo>
                  <a:lnTo>
                    <a:pt x="0" y="32997"/>
                  </a:lnTo>
                  <a:lnTo>
                    <a:pt x="17612" y="107344"/>
                  </a:lnTo>
                  <a:lnTo>
                    <a:pt x="156926" y="74340"/>
                  </a:lnTo>
                  <a:lnTo>
                    <a:pt x="13931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2364775" y="803500"/>
              <a:ext cx="1913000" cy="453100"/>
            </a:xfrm>
            <a:custGeom>
              <a:avLst/>
              <a:gdLst/>
              <a:ahLst/>
              <a:cxnLst/>
              <a:rect l="l" t="t" r="r" b="b"/>
              <a:pathLst>
                <a:path w="76520" h="18124" extrusionOk="0">
                  <a:moveTo>
                    <a:pt x="76520" y="1"/>
                  </a:moveTo>
                  <a:lnTo>
                    <a:pt x="0" y="18124"/>
                  </a:lnTo>
                  <a:lnTo>
                    <a:pt x="0" y="18124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2364775" y="803500"/>
              <a:ext cx="1961200" cy="1505475"/>
            </a:xfrm>
            <a:custGeom>
              <a:avLst/>
              <a:gdLst/>
              <a:ahLst/>
              <a:cxnLst/>
              <a:rect l="l" t="t" r="r" b="b"/>
              <a:pathLst>
                <a:path w="78448" h="60219" extrusionOk="0">
                  <a:moveTo>
                    <a:pt x="76520" y="1"/>
                  </a:moveTo>
                  <a:lnTo>
                    <a:pt x="0" y="18124"/>
                  </a:lnTo>
                  <a:cubicBezTo>
                    <a:pt x="4070" y="21085"/>
                    <a:pt x="8229" y="24308"/>
                    <a:pt x="12410" y="27817"/>
                  </a:cubicBezTo>
                  <a:cubicBezTo>
                    <a:pt x="31268" y="43618"/>
                    <a:pt x="49295" y="59605"/>
                    <a:pt x="75104" y="60219"/>
                  </a:cubicBezTo>
                  <a:cubicBezTo>
                    <a:pt x="72440" y="56122"/>
                    <a:pt x="70427" y="51505"/>
                    <a:pt x="69234" y="46484"/>
                  </a:cubicBezTo>
                  <a:cubicBezTo>
                    <a:pt x="65911" y="32439"/>
                    <a:pt x="69778" y="18374"/>
                    <a:pt x="78447" y="8154"/>
                  </a:cubicBezTo>
                  <a:lnTo>
                    <a:pt x="7652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803575" y="1149050"/>
              <a:ext cx="985550" cy="419075"/>
            </a:xfrm>
            <a:custGeom>
              <a:avLst/>
              <a:gdLst/>
              <a:ahLst/>
              <a:cxnLst/>
              <a:rect l="l" t="t" r="r" b="b"/>
              <a:pathLst>
                <a:path w="39422" h="16763" extrusionOk="0">
                  <a:moveTo>
                    <a:pt x="34870" y="1"/>
                  </a:moveTo>
                  <a:cubicBezTo>
                    <a:pt x="34588" y="1"/>
                    <a:pt x="34301" y="33"/>
                    <a:pt x="34015" y="101"/>
                  </a:cubicBezTo>
                  <a:lnTo>
                    <a:pt x="3211" y="7401"/>
                  </a:lnTo>
                  <a:cubicBezTo>
                    <a:pt x="1225" y="7870"/>
                    <a:pt x="0" y="9857"/>
                    <a:pt x="469" y="11838"/>
                  </a:cubicBezTo>
                  <a:lnTo>
                    <a:pt x="964" y="13925"/>
                  </a:lnTo>
                  <a:cubicBezTo>
                    <a:pt x="1365" y="15621"/>
                    <a:pt x="2878" y="16763"/>
                    <a:pt x="4551" y="16763"/>
                  </a:cubicBezTo>
                  <a:cubicBezTo>
                    <a:pt x="4833" y="16763"/>
                    <a:pt x="5119" y="16731"/>
                    <a:pt x="5406" y="16663"/>
                  </a:cubicBezTo>
                  <a:lnTo>
                    <a:pt x="36209" y="9367"/>
                  </a:lnTo>
                  <a:cubicBezTo>
                    <a:pt x="38195" y="8898"/>
                    <a:pt x="39421" y="6907"/>
                    <a:pt x="38952" y="4926"/>
                  </a:cubicBezTo>
                  <a:lnTo>
                    <a:pt x="38456" y="2844"/>
                  </a:lnTo>
                  <a:cubicBezTo>
                    <a:pt x="38056" y="1143"/>
                    <a:pt x="36543" y="1"/>
                    <a:pt x="3487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303200" y="299500"/>
              <a:ext cx="1004175" cy="455775"/>
            </a:xfrm>
            <a:custGeom>
              <a:avLst/>
              <a:gdLst/>
              <a:ahLst/>
              <a:cxnLst/>
              <a:rect l="l" t="t" r="r" b="b"/>
              <a:pathLst>
                <a:path w="40167" h="18231" extrusionOk="0">
                  <a:moveTo>
                    <a:pt x="37918" y="1"/>
                  </a:moveTo>
                  <a:cubicBezTo>
                    <a:pt x="37911" y="1"/>
                    <a:pt x="37904" y="2"/>
                    <a:pt x="37898" y="3"/>
                  </a:cubicBezTo>
                  <a:lnTo>
                    <a:pt x="75" y="8962"/>
                  </a:lnTo>
                  <a:cubicBezTo>
                    <a:pt x="32" y="8972"/>
                    <a:pt x="0" y="9019"/>
                    <a:pt x="11" y="9063"/>
                  </a:cubicBezTo>
                  <a:lnTo>
                    <a:pt x="2168" y="18164"/>
                  </a:lnTo>
                  <a:cubicBezTo>
                    <a:pt x="2177" y="18205"/>
                    <a:pt x="2213" y="18231"/>
                    <a:pt x="2250" y="18231"/>
                  </a:cubicBezTo>
                  <a:cubicBezTo>
                    <a:pt x="2257" y="18231"/>
                    <a:pt x="2263" y="18230"/>
                    <a:pt x="2269" y="18228"/>
                  </a:cubicBezTo>
                  <a:lnTo>
                    <a:pt x="40091" y="9270"/>
                  </a:lnTo>
                  <a:cubicBezTo>
                    <a:pt x="40140" y="9260"/>
                    <a:pt x="40166" y="9211"/>
                    <a:pt x="40155" y="9169"/>
                  </a:cubicBezTo>
                  <a:lnTo>
                    <a:pt x="37999" y="67"/>
                  </a:lnTo>
                  <a:cubicBezTo>
                    <a:pt x="37990" y="26"/>
                    <a:pt x="37957" y="1"/>
                    <a:pt x="3791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761775" y="1209225"/>
              <a:ext cx="1231050" cy="767875"/>
            </a:xfrm>
            <a:custGeom>
              <a:avLst/>
              <a:gdLst/>
              <a:ahLst/>
              <a:cxnLst/>
              <a:rect l="l" t="t" r="r" b="b"/>
              <a:pathLst>
                <a:path w="49242" h="30715" extrusionOk="0">
                  <a:moveTo>
                    <a:pt x="40517" y="1"/>
                  </a:moveTo>
                  <a:cubicBezTo>
                    <a:pt x="40103" y="1"/>
                    <a:pt x="39681" y="49"/>
                    <a:pt x="39260" y="149"/>
                  </a:cubicBezTo>
                  <a:lnTo>
                    <a:pt x="4713" y="8329"/>
                  </a:lnTo>
                  <a:cubicBezTo>
                    <a:pt x="1800" y="9021"/>
                    <a:pt x="0" y="11940"/>
                    <a:pt x="687" y="14853"/>
                  </a:cubicBezTo>
                  <a:lnTo>
                    <a:pt x="3462" y="26543"/>
                  </a:lnTo>
                  <a:cubicBezTo>
                    <a:pt x="4049" y="29037"/>
                    <a:pt x="6274" y="30715"/>
                    <a:pt x="8730" y="30715"/>
                  </a:cubicBezTo>
                  <a:cubicBezTo>
                    <a:pt x="9143" y="30715"/>
                    <a:pt x="9562" y="30668"/>
                    <a:pt x="9980" y="30569"/>
                  </a:cubicBezTo>
                  <a:lnTo>
                    <a:pt x="44528" y="22382"/>
                  </a:lnTo>
                  <a:cubicBezTo>
                    <a:pt x="47441" y="21696"/>
                    <a:pt x="49241" y="18778"/>
                    <a:pt x="48549" y="15864"/>
                  </a:cubicBezTo>
                  <a:lnTo>
                    <a:pt x="45779" y="4169"/>
                  </a:lnTo>
                  <a:cubicBezTo>
                    <a:pt x="45192" y="1678"/>
                    <a:pt x="42968" y="1"/>
                    <a:pt x="4051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4235175" y="356200"/>
              <a:ext cx="1258325" cy="821825"/>
            </a:xfrm>
            <a:custGeom>
              <a:avLst/>
              <a:gdLst/>
              <a:ahLst/>
              <a:cxnLst/>
              <a:rect l="l" t="t" r="r" b="b"/>
              <a:pathLst>
                <a:path w="50333" h="32873" extrusionOk="0">
                  <a:moveTo>
                    <a:pt x="44986" y="1"/>
                  </a:moveTo>
                  <a:cubicBezTo>
                    <a:pt x="44977" y="1"/>
                    <a:pt x="44968" y="2"/>
                    <a:pt x="44959" y="4"/>
                  </a:cubicBezTo>
                  <a:lnTo>
                    <a:pt x="106" y="10629"/>
                  </a:lnTo>
                  <a:cubicBezTo>
                    <a:pt x="42" y="10644"/>
                    <a:pt x="0" y="10714"/>
                    <a:pt x="16" y="10777"/>
                  </a:cubicBezTo>
                  <a:lnTo>
                    <a:pt x="5229" y="32778"/>
                  </a:lnTo>
                  <a:cubicBezTo>
                    <a:pt x="5243" y="32833"/>
                    <a:pt x="5293" y="32872"/>
                    <a:pt x="5347" y="32872"/>
                  </a:cubicBezTo>
                  <a:cubicBezTo>
                    <a:pt x="5356" y="32872"/>
                    <a:pt x="5365" y="32871"/>
                    <a:pt x="5374" y="32869"/>
                  </a:cubicBezTo>
                  <a:lnTo>
                    <a:pt x="50225" y="22244"/>
                  </a:lnTo>
                  <a:cubicBezTo>
                    <a:pt x="50289" y="22228"/>
                    <a:pt x="50333" y="22159"/>
                    <a:pt x="50316" y="22095"/>
                  </a:cubicBezTo>
                  <a:lnTo>
                    <a:pt x="45108" y="100"/>
                  </a:lnTo>
                  <a:cubicBezTo>
                    <a:pt x="45094" y="40"/>
                    <a:pt x="45041" y="1"/>
                    <a:pt x="4498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4320100" y="945500"/>
              <a:ext cx="3200200" cy="3120850"/>
            </a:xfrm>
            <a:custGeom>
              <a:avLst/>
              <a:gdLst/>
              <a:ahLst/>
              <a:cxnLst/>
              <a:rect l="l" t="t" r="r" b="b"/>
              <a:pathLst>
                <a:path w="128008" h="124834" extrusionOk="0">
                  <a:moveTo>
                    <a:pt x="36869" y="1"/>
                  </a:moveTo>
                  <a:cubicBezTo>
                    <a:pt x="28665" y="1"/>
                    <a:pt x="20445" y="3011"/>
                    <a:pt x="14007" y="9084"/>
                  </a:cubicBezTo>
                  <a:cubicBezTo>
                    <a:pt x="618" y="21711"/>
                    <a:pt x="1" y="42805"/>
                    <a:pt x="12627" y="56194"/>
                  </a:cubicBezTo>
                  <a:lnTo>
                    <a:pt x="67509" y="114377"/>
                  </a:lnTo>
                  <a:cubicBezTo>
                    <a:pt x="74066" y="121327"/>
                    <a:pt x="82902" y="124834"/>
                    <a:pt x="91757" y="124834"/>
                  </a:cubicBezTo>
                  <a:cubicBezTo>
                    <a:pt x="99960" y="124834"/>
                    <a:pt x="108180" y="121823"/>
                    <a:pt x="114619" y="115751"/>
                  </a:cubicBezTo>
                  <a:cubicBezTo>
                    <a:pt x="128008" y="103124"/>
                    <a:pt x="122699" y="85842"/>
                    <a:pt x="110072" y="72453"/>
                  </a:cubicBezTo>
                  <a:lnTo>
                    <a:pt x="61118" y="10458"/>
                  </a:lnTo>
                  <a:cubicBezTo>
                    <a:pt x="54560" y="3508"/>
                    <a:pt x="45724" y="1"/>
                    <a:pt x="36869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6123350" y="3906750"/>
              <a:ext cx="316800" cy="141325"/>
            </a:xfrm>
            <a:custGeom>
              <a:avLst/>
              <a:gdLst/>
              <a:ahLst/>
              <a:cxnLst/>
              <a:rect l="l" t="t" r="r" b="b"/>
              <a:pathLst>
                <a:path w="12672" h="5653" extrusionOk="0">
                  <a:moveTo>
                    <a:pt x="0" y="1"/>
                  </a:moveTo>
                  <a:lnTo>
                    <a:pt x="0" y="1"/>
                  </a:lnTo>
                  <a:cubicBezTo>
                    <a:pt x="3851" y="2813"/>
                    <a:pt x="8176" y="4700"/>
                    <a:pt x="12671" y="5652"/>
                  </a:cubicBezTo>
                  <a:cubicBezTo>
                    <a:pt x="8182" y="4700"/>
                    <a:pt x="3851" y="2813"/>
                    <a:pt x="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061025" y="2796900"/>
              <a:ext cx="2371950" cy="1269375"/>
            </a:xfrm>
            <a:custGeom>
              <a:avLst/>
              <a:gdLst/>
              <a:ahLst/>
              <a:cxnLst/>
              <a:rect l="l" t="t" r="r" b="b"/>
              <a:pathLst>
                <a:path w="94878" h="50775" extrusionOk="0">
                  <a:moveTo>
                    <a:pt x="9203" y="0"/>
                  </a:moveTo>
                  <a:cubicBezTo>
                    <a:pt x="7398" y="224"/>
                    <a:pt x="5598" y="336"/>
                    <a:pt x="3814" y="336"/>
                  </a:cubicBezTo>
                  <a:cubicBezTo>
                    <a:pt x="2536" y="336"/>
                    <a:pt x="1263" y="277"/>
                    <a:pt x="0" y="166"/>
                  </a:cubicBezTo>
                  <a:lnTo>
                    <a:pt x="0" y="166"/>
                  </a:lnTo>
                  <a:lnTo>
                    <a:pt x="37872" y="40321"/>
                  </a:lnTo>
                  <a:cubicBezTo>
                    <a:pt x="39310" y="41839"/>
                    <a:pt x="40849" y="43197"/>
                    <a:pt x="42478" y="44384"/>
                  </a:cubicBezTo>
                  <a:cubicBezTo>
                    <a:pt x="46333" y="47202"/>
                    <a:pt x="50669" y="49093"/>
                    <a:pt x="55164" y="50046"/>
                  </a:cubicBezTo>
                  <a:cubicBezTo>
                    <a:pt x="57453" y="50536"/>
                    <a:pt x="59786" y="50775"/>
                    <a:pt x="62119" y="50775"/>
                  </a:cubicBezTo>
                  <a:cubicBezTo>
                    <a:pt x="70326" y="50775"/>
                    <a:pt x="78543" y="47766"/>
                    <a:pt x="84982" y="41695"/>
                  </a:cubicBezTo>
                  <a:cubicBezTo>
                    <a:pt x="85759" y="40960"/>
                    <a:pt x="86474" y="40215"/>
                    <a:pt x="87128" y="39448"/>
                  </a:cubicBezTo>
                  <a:lnTo>
                    <a:pt x="87133" y="39448"/>
                  </a:lnTo>
                  <a:cubicBezTo>
                    <a:pt x="87133" y="39443"/>
                    <a:pt x="87139" y="39438"/>
                    <a:pt x="87139" y="39431"/>
                  </a:cubicBezTo>
                  <a:cubicBezTo>
                    <a:pt x="94878" y="30388"/>
                    <a:pt x="94067" y="19381"/>
                    <a:pt x="88433" y="9188"/>
                  </a:cubicBezTo>
                  <a:lnTo>
                    <a:pt x="88433" y="9188"/>
                  </a:lnTo>
                  <a:cubicBezTo>
                    <a:pt x="77446" y="11158"/>
                    <a:pt x="65677" y="15018"/>
                    <a:pt x="52800" y="16686"/>
                  </a:cubicBezTo>
                  <a:cubicBezTo>
                    <a:pt x="51254" y="16883"/>
                    <a:pt x="49710" y="16979"/>
                    <a:pt x="48176" y="16979"/>
                  </a:cubicBezTo>
                  <a:cubicBezTo>
                    <a:pt x="33574" y="16979"/>
                    <a:pt x="19504" y="8410"/>
                    <a:pt x="920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3956750" y="622775"/>
              <a:ext cx="2401100" cy="2182525"/>
            </a:xfrm>
            <a:custGeom>
              <a:avLst/>
              <a:gdLst/>
              <a:ahLst/>
              <a:cxnLst/>
              <a:rect l="l" t="t" r="r" b="b"/>
              <a:pathLst>
                <a:path w="96044" h="87301" extrusionOk="0">
                  <a:moveTo>
                    <a:pt x="48058" y="1"/>
                  </a:moveTo>
                  <a:cubicBezTo>
                    <a:pt x="44728" y="1"/>
                    <a:pt x="41344" y="384"/>
                    <a:pt x="37962" y="1186"/>
                  </a:cubicBezTo>
                  <a:cubicBezTo>
                    <a:pt x="14508" y="6740"/>
                    <a:pt x="1" y="30258"/>
                    <a:pt x="5555" y="53713"/>
                  </a:cubicBezTo>
                  <a:cubicBezTo>
                    <a:pt x="10309" y="73779"/>
                    <a:pt x="28216" y="87300"/>
                    <a:pt x="47981" y="87300"/>
                  </a:cubicBezTo>
                  <a:cubicBezTo>
                    <a:pt x="51314" y="87300"/>
                    <a:pt x="54699" y="86916"/>
                    <a:pt x="58083" y="86114"/>
                  </a:cubicBezTo>
                  <a:cubicBezTo>
                    <a:pt x="81537" y="80559"/>
                    <a:pt x="96044" y="57046"/>
                    <a:pt x="90489" y="33592"/>
                  </a:cubicBezTo>
                  <a:cubicBezTo>
                    <a:pt x="85735" y="13520"/>
                    <a:pt x="67825" y="1"/>
                    <a:pt x="480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3958225" y="622775"/>
              <a:ext cx="2331725" cy="1985400"/>
            </a:xfrm>
            <a:custGeom>
              <a:avLst/>
              <a:gdLst/>
              <a:ahLst/>
              <a:cxnLst/>
              <a:rect l="l" t="t" r="r" b="b"/>
              <a:pathLst>
                <a:path w="93269" h="79416" extrusionOk="0">
                  <a:moveTo>
                    <a:pt x="47997" y="0"/>
                  </a:moveTo>
                  <a:cubicBezTo>
                    <a:pt x="44667" y="0"/>
                    <a:pt x="41284" y="384"/>
                    <a:pt x="37903" y="1186"/>
                  </a:cubicBezTo>
                  <a:cubicBezTo>
                    <a:pt x="14497" y="6729"/>
                    <a:pt x="0" y="30168"/>
                    <a:pt x="5470" y="53573"/>
                  </a:cubicBezTo>
                  <a:cubicBezTo>
                    <a:pt x="12477" y="69296"/>
                    <a:pt x="28179" y="79415"/>
                    <a:pt x="45277" y="79415"/>
                  </a:cubicBezTo>
                  <a:cubicBezTo>
                    <a:pt x="48605" y="79415"/>
                    <a:pt x="51986" y="79032"/>
                    <a:pt x="55366" y="78231"/>
                  </a:cubicBezTo>
                  <a:cubicBezTo>
                    <a:pt x="78772" y="72688"/>
                    <a:pt x="93269" y="49249"/>
                    <a:pt x="87800" y="25844"/>
                  </a:cubicBezTo>
                  <a:cubicBezTo>
                    <a:pt x="80792" y="10122"/>
                    <a:pt x="65092" y="0"/>
                    <a:pt x="479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778650" y="949000"/>
              <a:ext cx="486775" cy="442500"/>
            </a:xfrm>
            <a:custGeom>
              <a:avLst/>
              <a:gdLst/>
              <a:ahLst/>
              <a:cxnLst/>
              <a:rect l="l" t="t" r="r" b="b"/>
              <a:pathLst>
                <a:path w="19471" h="17700" extrusionOk="0">
                  <a:moveTo>
                    <a:pt x="9749" y="0"/>
                  </a:moveTo>
                  <a:cubicBezTo>
                    <a:pt x="9072" y="0"/>
                    <a:pt x="8384" y="79"/>
                    <a:pt x="7696" y="242"/>
                  </a:cubicBezTo>
                  <a:cubicBezTo>
                    <a:pt x="2940" y="1365"/>
                    <a:pt x="0" y="6132"/>
                    <a:pt x="1124" y="10888"/>
                  </a:cubicBezTo>
                  <a:cubicBezTo>
                    <a:pt x="2090" y="14959"/>
                    <a:pt x="5722" y="17699"/>
                    <a:pt x="9731" y="17699"/>
                  </a:cubicBezTo>
                  <a:cubicBezTo>
                    <a:pt x="10405" y="17699"/>
                    <a:pt x="11090" y="17622"/>
                    <a:pt x="11774" y="17460"/>
                  </a:cubicBezTo>
                  <a:cubicBezTo>
                    <a:pt x="16530" y="16330"/>
                    <a:pt x="19470" y="11564"/>
                    <a:pt x="18342" y="6808"/>
                  </a:cubicBezTo>
                  <a:cubicBezTo>
                    <a:pt x="17381" y="2740"/>
                    <a:pt x="13754" y="0"/>
                    <a:pt x="9749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4985275" y="1821400"/>
              <a:ext cx="486800" cy="442475"/>
            </a:xfrm>
            <a:custGeom>
              <a:avLst/>
              <a:gdLst/>
              <a:ahLst/>
              <a:cxnLst/>
              <a:rect l="l" t="t" r="r" b="b"/>
              <a:pathLst>
                <a:path w="19472" h="17699" extrusionOk="0">
                  <a:moveTo>
                    <a:pt x="9740" y="0"/>
                  </a:moveTo>
                  <a:cubicBezTo>
                    <a:pt x="9065" y="0"/>
                    <a:pt x="8380" y="78"/>
                    <a:pt x="7695" y="240"/>
                  </a:cubicBezTo>
                  <a:cubicBezTo>
                    <a:pt x="2941" y="1368"/>
                    <a:pt x="1" y="6134"/>
                    <a:pt x="1130" y="10890"/>
                  </a:cubicBezTo>
                  <a:cubicBezTo>
                    <a:pt x="2091" y="14959"/>
                    <a:pt x="5718" y="17699"/>
                    <a:pt x="9724" y="17699"/>
                  </a:cubicBezTo>
                  <a:cubicBezTo>
                    <a:pt x="10401" y="17699"/>
                    <a:pt x="11088" y="17621"/>
                    <a:pt x="11775" y="17458"/>
                  </a:cubicBezTo>
                  <a:cubicBezTo>
                    <a:pt x="16531" y="16333"/>
                    <a:pt x="19471" y="11567"/>
                    <a:pt x="18348" y="6811"/>
                  </a:cubicBezTo>
                  <a:cubicBezTo>
                    <a:pt x="17380" y="2740"/>
                    <a:pt x="13749" y="0"/>
                    <a:pt x="9740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4445775" y="1488525"/>
              <a:ext cx="486800" cy="442475"/>
            </a:xfrm>
            <a:custGeom>
              <a:avLst/>
              <a:gdLst/>
              <a:ahLst/>
              <a:cxnLst/>
              <a:rect l="l" t="t" r="r" b="b"/>
              <a:pathLst>
                <a:path w="19472" h="17699" extrusionOk="0">
                  <a:moveTo>
                    <a:pt x="9739" y="1"/>
                  </a:moveTo>
                  <a:cubicBezTo>
                    <a:pt x="9065" y="1"/>
                    <a:pt x="8380" y="78"/>
                    <a:pt x="7696" y="240"/>
                  </a:cubicBezTo>
                  <a:cubicBezTo>
                    <a:pt x="2940" y="1369"/>
                    <a:pt x="1" y="6136"/>
                    <a:pt x="1124" y="10891"/>
                  </a:cubicBezTo>
                  <a:cubicBezTo>
                    <a:pt x="2086" y="14956"/>
                    <a:pt x="5719" y="17699"/>
                    <a:pt x="9724" y="17699"/>
                  </a:cubicBezTo>
                  <a:cubicBezTo>
                    <a:pt x="10399" y="17699"/>
                    <a:pt x="11085" y="17621"/>
                    <a:pt x="11771" y="17458"/>
                  </a:cubicBezTo>
                  <a:cubicBezTo>
                    <a:pt x="16526" y="16335"/>
                    <a:pt x="19472" y="11562"/>
                    <a:pt x="18342" y="6812"/>
                  </a:cubicBezTo>
                  <a:cubicBezTo>
                    <a:pt x="17380" y="2741"/>
                    <a:pt x="13746" y="1"/>
                    <a:pt x="9739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5318125" y="1281850"/>
              <a:ext cx="486800" cy="442475"/>
            </a:xfrm>
            <a:custGeom>
              <a:avLst/>
              <a:gdLst/>
              <a:ahLst/>
              <a:cxnLst/>
              <a:rect l="l" t="t" r="r" b="b"/>
              <a:pathLst>
                <a:path w="19472" h="17699" extrusionOk="0">
                  <a:moveTo>
                    <a:pt x="9748" y="0"/>
                  </a:moveTo>
                  <a:cubicBezTo>
                    <a:pt x="9073" y="0"/>
                    <a:pt x="8387" y="78"/>
                    <a:pt x="7701" y="241"/>
                  </a:cubicBezTo>
                  <a:cubicBezTo>
                    <a:pt x="2945" y="1366"/>
                    <a:pt x="0" y="6132"/>
                    <a:pt x="1130" y="10888"/>
                  </a:cubicBezTo>
                  <a:cubicBezTo>
                    <a:pt x="2092" y="14958"/>
                    <a:pt x="5727" y="17699"/>
                    <a:pt x="9733" y="17699"/>
                  </a:cubicBezTo>
                  <a:cubicBezTo>
                    <a:pt x="10407" y="17699"/>
                    <a:pt x="11092" y="17621"/>
                    <a:pt x="11776" y="17459"/>
                  </a:cubicBezTo>
                  <a:cubicBezTo>
                    <a:pt x="16532" y="16331"/>
                    <a:pt x="19472" y="11564"/>
                    <a:pt x="18347" y="6808"/>
                  </a:cubicBezTo>
                  <a:cubicBezTo>
                    <a:pt x="17386" y="2743"/>
                    <a:pt x="13753" y="0"/>
                    <a:pt x="974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22175" y="948900"/>
              <a:ext cx="100000" cy="23875"/>
            </a:xfrm>
            <a:custGeom>
              <a:avLst/>
              <a:gdLst/>
              <a:ahLst/>
              <a:cxnLst/>
              <a:rect l="l" t="t" r="r" b="b"/>
              <a:pathLst>
                <a:path w="4000" h="955" extrusionOk="0">
                  <a:moveTo>
                    <a:pt x="4000" y="1"/>
                  </a:moveTo>
                  <a:cubicBezTo>
                    <a:pt x="3324" y="1"/>
                    <a:pt x="2641" y="81"/>
                    <a:pt x="1955" y="241"/>
                  </a:cubicBezTo>
                  <a:cubicBezTo>
                    <a:pt x="1273" y="404"/>
                    <a:pt x="630" y="640"/>
                    <a:pt x="27" y="941"/>
                  </a:cubicBezTo>
                  <a:lnTo>
                    <a:pt x="27" y="941"/>
                  </a:lnTo>
                  <a:cubicBezTo>
                    <a:pt x="630" y="640"/>
                    <a:pt x="1273" y="404"/>
                    <a:pt x="1955" y="246"/>
                  </a:cubicBezTo>
                  <a:cubicBezTo>
                    <a:pt x="2641" y="81"/>
                    <a:pt x="3329" y="1"/>
                    <a:pt x="4000" y="1"/>
                  </a:cubicBezTo>
                  <a:close/>
                  <a:moveTo>
                    <a:pt x="11" y="949"/>
                  </a:moveTo>
                  <a:cubicBezTo>
                    <a:pt x="6" y="949"/>
                    <a:pt x="6" y="954"/>
                    <a:pt x="1" y="954"/>
                  </a:cubicBezTo>
                  <a:cubicBezTo>
                    <a:pt x="6" y="954"/>
                    <a:pt x="6" y="954"/>
                    <a:pt x="11" y="94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814975" y="948900"/>
              <a:ext cx="429150" cy="278575"/>
            </a:xfrm>
            <a:custGeom>
              <a:avLst/>
              <a:gdLst/>
              <a:ahLst/>
              <a:cxnLst/>
              <a:rect l="l" t="t" r="r" b="b"/>
              <a:pathLst>
                <a:path w="17166" h="11143" extrusionOk="0">
                  <a:moveTo>
                    <a:pt x="8288" y="1"/>
                  </a:moveTo>
                  <a:cubicBezTo>
                    <a:pt x="7617" y="1"/>
                    <a:pt x="6929" y="81"/>
                    <a:pt x="6243" y="246"/>
                  </a:cubicBezTo>
                  <a:cubicBezTo>
                    <a:pt x="5555" y="406"/>
                    <a:pt x="4906" y="645"/>
                    <a:pt x="4299" y="949"/>
                  </a:cubicBezTo>
                  <a:cubicBezTo>
                    <a:pt x="4294" y="949"/>
                    <a:pt x="4294" y="954"/>
                    <a:pt x="4289" y="954"/>
                  </a:cubicBezTo>
                  <a:cubicBezTo>
                    <a:pt x="4282" y="959"/>
                    <a:pt x="4277" y="959"/>
                    <a:pt x="4272" y="964"/>
                  </a:cubicBezTo>
                  <a:cubicBezTo>
                    <a:pt x="2275" y="1977"/>
                    <a:pt x="767" y="3702"/>
                    <a:pt x="0" y="5742"/>
                  </a:cubicBezTo>
                  <a:cubicBezTo>
                    <a:pt x="2775" y="9107"/>
                    <a:pt x="6956" y="11142"/>
                    <a:pt x="11414" y="11142"/>
                  </a:cubicBezTo>
                  <a:cubicBezTo>
                    <a:pt x="12543" y="11142"/>
                    <a:pt x="13688" y="11014"/>
                    <a:pt x="14833" y="10742"/>
                  </a:cubicBezTo>
                  <a:cubicBezTo>
                    <a:pt x="15594" y="10562"/>
                    <a:pt x="16324" y="10306"/>
                    <a:pt x="17027" y="10019"/>
                  </a:cubicBezTo>
                  <a:cubicBezTo>
                    <a:pt x="17166" y="8974"/>
                    <a:pt x="17149" y="7898"/>
                    <a:pt x="16889" y="6812"/>
                  </a:cubicBezTo>
                  <a:cubicBezTo>
                    <a:pt x="16825" y="6536"/>
                    <a:pt x="16751" y="6269"/>
                    <a:pt x="16660" y="6008"/>
                  </a:cubicBezTo>
                  <a:cubicBezTo>
                    <a:pt x="15749" y="3324"/>
                    <a:pt x="13645" y="1321"/>
                    <a:pt x="11088" y="464"/>
                  </a:cubicBezTo>
                  <a:cubicBezTo>
                    <a:pt x="10200" y="160"/>
                    <a:pt x="9257" y="1"/>
                    <a:pt x="8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98275" y="1281900"/>
              <a:ext cx="278700" cy="170725"/>
            </a:xfrm>
            <a:custGeom>
              <a:avLst/>
              <a:gdLst/>
              <a:ahLst/>
              <a:cxnLst/>
              <a:rect l="l" t="t" r="r" b="b"/>
              <a:pathLst>
                <a:path w="11148" h="6829" extrusionOk="0">
                  <a:moveTo>
                    <a:pt x="11147" y="6828"/>
                  </a:moveTo>
                  <a:lnTo>
                    <a:pt x="11147" y="6828"/>
                  </a:lnTo>
                  <a:lnTo>
                    <a:pt x="11147" y="6828"/>
                  </a:lnTo>
                  <a:close/>
                  <a:moveTo>
                    <a:pt x="2540" y="0"/>
                  </a:moveTo>
                  <a:cubicBezTo>
                    <a:pt x="1864" y="0"/>
                    <a:pt x="1178" y="74"/>
                    <a:pt x="495" y="239"/>
                  </a:cubicBezTo>
                  <a:cubicBezTo>
                    <a:pt x="325" y="278"/>
                    <a:pt x="160" y="325"/>
                    <a:pt x="0" y="373"/>
                  </a:cubicBezTo>
                  <a:cubicBezTo>
                    <a:pt x="160" y="325"/>
                    <a:pt x="325" y="278"/>
                    <a:pt x="495" y="239"/>
                  </a:cubicBezTo>
                  <a:cubicBezTo>
                    <a:pt x="1178" y="74"/>
                    <a:pt x="1864" y="0"/>
                    <a:pt x="2540" y="0"/>
                  </a:cubicBezTo>
                  <a:cubicBezTo>
                    <a:pt x="3275" y="0"/>
                    <a:pt x="3995" y="91"/>
                    <a:pt x="4693" y="266"/>
                  </a:cubicBezTo>
                  <a:cubicBezTo>
                    <a:pt x="3995" y="91"/>
                    <a:pt x="3275" y="0"/>
                    <a:pt x="254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5358600" y="1281900"/>
              <a:ext cx="426625" cy="291975"/>
            </a:xfrm>
            <a:custGeom>
              <a:avLst/>
              <a:gdLst/>
              <a:ahLst/>
              <a:cxnLst/>
              <a:rect l="l" t="t" r="r" b="b"/>
              <a:pathLst>
                <a:path w="17065" h="11679" extrusionOk="0">
                  <a:moveTo>
                    <a:pt x="8127" y="0"/>
                  </a:moveTo>
                  <a:cubicBezTo>
                    <a:pt x="7451" y="0"/>
                    <a:pt x="6765" y="74"/>
                    <a:pt x="6082" y="239"/>
                  </a:cubicBezTo>
                  <a:cubicBezTo>
                    <a:pt x="5912" y="278"/>
                    <a:pt x="5747" y="325"/>
                    <a:pt x="5587" y="373"/>
                  </a:cubicBezTo>
                  <a:cubicBezTo>
                    <a:pt x="2983" y="1151"/>
                    <a:pt x="1001" y="3046"/>
                    <a:pt x="1" y="5400"/>
                  </a:cubicBezTo>
                  <a:cubicBezTo>
                    <a:pt x="2749" y="9289"/>
                    <a:pt x="7254" y="11679"/>
                    <a:pt x="12095" y="11679"/>
                  </a:cubicBezTo>
                  <a:cubicBezTo>
                    <a:pt x="13224" y="11679"/>
                    <a:pt x="14370" y="11551"/>
                    <a:pt x="15514" y="11280"/>
                  </a:cubicBezTo>
                  <a:cubicBezTo>
                    <a:pt x="15914" y="11184"/>
                    <a:pt x="16297" y="11066"/>
                    <a:pt x="16675" y="10939"/>
                  </a:cubicBezTo>
                  <a:cubicBezTo>
                    <a:pt x="17000" y="9629"/>
                    <a:pt x="17064" y="8234"/>
                    <a:pt x="16734" y="6828"/>
                  </a:cubicBezTo>
                  <a:cubicBezTo>
                    <a:pt x="16728" y="6817"/>
                    <a:pt x="16728" y="6811"/>
                    <a:pt x="16728" y="6806"/>
                  </a:cubicBezTo>
                  <a:cubicBezTo>
                    <a:pt x="15941" y="3483"/>
                    <a:pt x="13373" y="1050"/>
                    <a:pt x="10280" y="266"/>
                  </a:cubicBezTo>
                  <a:cubicBezTo>
                    <a:pt x="9582" y="91"/>
                    <a:pt x="8862" y="0"/>
                    <a:pt x="8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89300" y="1488550"/>
              <a:ext cx="78850" cy="14650"/>
            </a:xfrm>
            <a:custGeom>
              <a:avLst/>
              <a:gdLst/>
              <a:ahLst/>
              <a:cxnLst/>
              <a:rect l="l" t="t" r="r" b="b"/>
              <a:pathLst>
                <a:path w="3154" h="586" extrusionOk="0">
                  <a:moveTo>
                    <a:pt x="0" y="0"/>
                  </a:moveTo>
                  <a:cubicBezTo>
                    <a:pt x="1097" y="0"/>
                    <a:pt x="2163" y="207"/>
                    <a:pt x="3154" y="585"/>
                  </a:cubicBezTo>
                  <a:cubicBezTo>
                    <a:pt x="2163" y="202"/>
                    <a:pt x="1097" y="0"/>
                    <a:pt x="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516625" y="1488550"/>
              <a:ext cx="396000" cy="278950"/>
            </a:xfrm>
            <a:custGeom>
              <a:avLst/>
              <a:gdLst/>
              <a:ahLst/>
              <a:cxnLst/>
              <a:rect l="l" t="t" r="r" b="b"/>
              <a:pathLst>
                <a:path w="15840" h="11158" extrusionOk="0">
                  <a:moveTo>
                    <a:pt x="6907" y="0"/>
                  </a:moveTo>
                  <a:cubicBezTo>
                    <a:pt x="6231" y="0"/>
                    <a:pt x="5544" y="79"/>
                    <a:pt x="4862" y="239"/>
                  </a:cubicBezTo>
                  <a:cubicBezTo>
                    <a:pt x="4766" y="261"/>
                    <a:pt x="4676" y="288"/>
                    <a:pt x="4585" y="308"/>
                  </a:cubicBezTo>
                  <a:cubicBezTo>
                    <a:pt x="2700" y="824"/>
                    <a:pt x="1140" y="1938"/>
                    <a:pt x="0" y="3371"/>
                  </a:cubicBezTo>
                  <a:cubicBezTo>
                    <a:pt x="2567" y="8142"/>
                    <a:pt x="7583" y="11157"/>
                    <a:pt x="13016" y="11157"/>
                  </a:cubicBezTo>
                  <a:cubicBezTo>
                    <a:pt x="13826" y="11157"/>
                    <a:pt x="14635" y="11088"/>
                    <a:pt x="15456" y="10954"/>
                  </a:cubicBezTo>
                  <a:cubicBezTo>
                    <a:pt x="15764" y="9697"/>
                    <a:pt x="15839" y="8366"/>
                    <a:pt x="15557" y="7023"/>
                  </a:cubicBezTo>
                  <a:cubicBezTo>
                    <a:pt x="15540" y="6949"/>
                    <a:pt x="15525" y="6880"/>
                    <a:pt x="15508" y="6811"/>
                  </a:cubicBezTo>
                  <a:cubicBezTo>
                    <a:pt x="15141" y="5256"/>
                    <a:pt x="14385" y="3898"/>
                    <a:pt x="13372" y="2812"/>
                  </a:cubicBezTo>
                  <a:cubicBezTo>
                    <a:pt x="12452" y="1827"/>
                    <a:pt x="11317" y="1065"/>
                    <a:pt x="10061" y="585"/>
                  </a:cubicBezTo>
                  <a:cubicBezTo>
                    <a:pt x="9070" y="207"/>
                    <a:pt x="8004" y="0"/>
                    <a:pt x="6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5177275" y="1821500"/>
              <a:ext cx="266700" cy="170600"/>
            </a:xfrm>
            <a:custGeom>
              <a:avLst/>
              <a:gdLst/>
              <a:ahLst/>
              <a:cxnLst/>
              <a:rect l="l" t="t" r="r" b="b"/>
              <a:pathLst>
                <a:path w="10668" h="6824" extrusionOk="0">
                  <a:moveTo>
                    <a:pt x="10668" y="6823"/>
                  </a:moveTo>
                  <a:lnTo>
                    <a:pt x="10668" y="6823"/>
                  </a:lnTo>
                  <a:lnTo>
                    <a:pt x="10668" y="6823"/>
                  </a:lnTo>
                  <a:close/>
                  <a:moveTo>
                    <a:pt x="5" y="241"/>
                  </a:moveTo>
                  <a:lnTo>
                    <a:pt x="0" y="241"/>
                  </a:lnTo>
                  <a:lnTo>
                    <a:pt x="5" y="241"/>
                  </a:lnTo>
                  <a:close/>
                  <a:moveTo>
                    <a:pt x="1763" y="0"/>
                  </a:moveTo>
                  <a:cubicBezTo>
                    <a:pt x="1198" y="22"/>
                    <a:pt x="629" y="96"/>
                    <a:pt x="59" y="230"/>
                  </a:cubicBezTo>
                  <a:cubicBezTo>
                    <a:pt x="629" y="96"/>
                    <a:pt x="1198" y="22"/>
                    <a:pt x="176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036675" y="1821375"/>
              <a:ext cx="415175" cy="282300"/>
            </a:xfrm>
            <a:custGeom>
              <a:avLst/>
              <a:gdLst/>
              <a:ahLst/>
              <a:cxnLst/>
              <a:rect l="l" t="t" r="r" b="b"/>
              <a:pathLst>
                <a:path w="16607" h="11292" extrusionOk="0">
                  <a:moveTo>
                    <a:pt x="7691" y="0"/>
                  </a:moveTo>
                  <a:cubicBezTo>
                    <a:pt x="7589" y="0"/>
                    <a:pt x="7488" y="5"/>
                    <a:pt x="7387" y="5"/>
                  </a:cubicBezTo>
                  <a:cubicBezTo>
                    <a:pt x="6822" y="27"/>
                    <a:pt x="6253" y="101"/>
                    <a:pt x="5683" y="235"/>
                  </a:cubicBezTo>
                  <a:cubicBezTo>
                    <a:pt x="5666" y="235"/>
                    <a:pt x="5656" y="241"/>
                    <a:pt x="5639" y="241"/>
                  </a:cubicBezTo>
                  <a:cubicBezTo>
                    <a:pt x="5634" y="246"/>
                    <a:pt x="5629" y="246"/>
                    <a:pt x="5629" y="246"/>
                  </a:cubicBezTo>
                  <a:lnTo>
                    <a:pt x="5624" y="246"/>
                  </a:lnTo>
                  <a:cubicBezTo>
                    <a:pt x="3137" y="843"/>
                    <a:pt x="1166" y="2445"/>
                    <a:pt x="0" y="4511"/>
                  </a:cubicBezTo>
                  <a:cubicBezTo>
                    <a:pt x="2706" y="8692"/>
                    <a:pt x="7382" y="11292"/>
                    <a:pt x="12420" y="11292"/>
                  </a:cubicBezTo>
                  <a:cubicBezTo>
                    <a:pt x="13549" y="11292"/>
                    <a:pt x="14694" y="11157"/>
                    <a:pt x="15839" y="10886"/>
                  </a:cubicBezTo>
                  <a:cubicBezTo>
                    <a:pt x="15993" y="10849"/>
                    <a:pt x="16137" y="10796"/>
                    <a:pt x="16292" y="10759"/>
                  </a:cubicBezTo>
                  <a:cubicBezTo>
                    <a:pt x="16568" y="9496"/>
                    <a:pt x="16606" y="8170"/>
                    <a:pt x="16292" y="6828"/>
                  </a:cubicBezTo>
                  <a:lnTo>
                    <a:pt x="16292" y="6812"/>
                  </a:lnTo>
                  <a:cubicBezTo>
                    <a:pt x="15328" y="2743"/>
                    <a:pt x="11695" y="0"/>
                    <a:pt x="7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4224100" y="2688400"/>
              <a:ext cx="382800" cy="91600"/>
            </a:xfrm>
            <a:custGeom>
              <a:avLst/>
              <a:gdLst/>
              <a:ahLst/>
              <a:cxnLst/>
              <a:rect l="l" t="t" r="r" b="b"/>
              <a:pathLst>
                <a:path w="15312" h="3664" extrusionOk="0">
                  <a:moveTo>
                    <a:pt x="15307" y="1"/>
                  </a:moveTo>
                  <a:lnTo>
                    <a:pt x="1" y="3627"/>
                  </a:lnTo>
                  <a:cubicBezTo>
                    <a:pt x="528" y="3654"/>
                    <a:pt x="1055" y="3664"/>
                    <a:pt x="1587" y="3664"/>
                  </a:cubicBezTo>
                  <a:cubicBezTo>
                    <a:pt x="4170" y="3664"/>
                    <a:pt x="6796" y="3366"/>
                    <a:pt x="9422" y="2742"/>
                  </a:cubicBezTo>
                  <a:cubicBezTo>
                    <a:pt x="11478" y="2258"/>
                    <a:pt x="13432" y="1572"/>
                    <a:pt x="15302" y="746"/>
                  </a:cubicBezTo>
                  <a:cubicBezTo>
                    <a:pt x="15312" y="501"/>
                    <a:pt x="15312" y="250"/>
                    <a:pt x="15307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3902175" y="2343550"/>
              <a:ext cx="704600" cy="435525"/>
            </a:xfrm>
            <a:custGeom>
              <a:avLst/>
              <a:gdLst/>
              <a:ahLst/>
              <a:cxnLst/>
              <a:rect l="l" t="t" r="r" b="b"/>
              <a:pathLst>
                <a:path w="28184" h="17421" extrusionOk="0">
                  <a:moveTo>
                    <a:pt x="14161" y="1"/>
                  </a:moveTo>
                  <a:cubicBezTo>
                    <a:pt x="13090" y="1"/>
                    <a:pt x="11999" y="124"/>
                    <a:pt x="10912" y="384"/>
                  </a:cubicBezTo>
                  <a:cubicBezTo>
                    <a:pt x="4373" y="1933"/>
                    <a:pt x="0" y="7819"/>
                    <a:pt x="107" y="14268"/>
                  </a:cubicBezTo>
                  <a:cubicBezTo>
                    <a:pt x="4069" y="16111"/>
                    <a:pt x="8399" y="17207"/>
                    <a:pt x="12878" y="17421"/>
                  </a:cubicBezTo>
                  <a:lnTo>
                    <a:pt x="28184" y="13795"/>
                  </a:lnTo>
                  <a:cubicBezTo>
                    <a:pt x="28179" y="13347"/>
                    <a:pt x="28152" y="12900"/>
                    <a:pt x="28103" y="12446"/>
                  </a:cubicBezTo>
                  <a:cubicBezTo>
                    <a:pt x="22804" y="9337"/>
                    <a:pt x="18161" y="5108"/>
                    <a:pt x="14550" y="6"/>
                  </a:cubicBezTo>
                  <a:cubicBezTo>
                    <a:pt x="14422" y="1"/>
                    <a:pt x="14294" y="1"/>
                    <a:pt x="1416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4265900" y="2343700"/>
              <a:ext cx="338875" cy="311025"/>
            </a:xfrm>
            <a:custGeom>
              <a:avLst/>
              <a:gdLst/>
              <a:ahLst/>
              <a:cxnLst/>
              <a:rect l="l" t="t" r="r" b="b"/>
              <a:pathLst>
                <a:path w="13555" h="12441" extrusionOk="0">
                  <a:moveTo>
                    <a:pt x="1" y="0"/>
                  </a:moveTo>
                  <a:lnTo>
                    <a:pt x="1" y="0"/>
                  </a:lnTo>
                  <a:cubicBezTo>
                    <a:pt x="3612" y="5102"/>
                    <a:pt x="8255" y="9331"/>
                    <a:pt x="13554" y="12440"/>
                  </a:cubicBezTo>
                  <a:cubicBezTo>
                    <a:pt x="13490" y="11897"/>
                    <a:pt x="13400" y="11354"/>
                    <a:pt x="13272" y="10811"/>
                  </a:cubicBezTo>
                  <a:cubicBezTo>
                    <a:pt x="11770" y="4479"/>
                    <a:pt x="6210" y="176"/>
                    <a:pt x="1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164875" y="1833225"/>
              <a:ext cx="2258900" cy="3582175"/>
            </a:xfrm>
            <a:custGeom>
              <a:avLst/>
              <a:gdLst/>
              <a:ahLst/>
              <a:cxnLst/>
              <a:rect l="l" t="t" r="r" b="b"/>
              <a:pathLst>
                <a:path w="90356" h="143287" extrusionOk="0">
                  <a:moveTo>
                    <a:pt x="53133" y="1"/>
                  </a:moveTo>
                  <a:cubicBezTo>
                    <a:pt x="38793" y="1"/>
                    <a:pt x="25551" y="9331"/>
                    <a:pt x="21224" y="23774"/>
                  </a:cubicBezTo>
                  <a:lnTo>
                    <a:pt x="5284" y="101140"/>
                  </a:lnTo>
                  <a:cubicBezTo>
                    <a:pt x="0" y="118768"/>
                    <a:pt x="3011" y="136598"/>
                    <a:pt x="20638" y="141876"/>
                  </a:cubicBezTo>
                  <a:cubicBezTo>
                    <a:pt x="23828" y="142831"/>
                    <a:pt x="27048" y="143287"/>
                    <a:pt x="30216" y="143287"/>
                  </a:cubicBezTo>
                  <a:cubicBezTo>
                    <a:pt x="44557" y="143287"/>
                    <a:pt x="57801" y="133957"/>
                    <a:pt x="62125" y="119513"/>
                  </a:cubicBezTo>
                  <a:lnTo>
                    <a:pt x="85073" y="42893"/>
                  </a:lnTo>
                  <a:cubicBezTo>
                    <a:pt x="90356" y="25266"/>
                    <a:pt x="80344" y="6689"/>
                    <a:pt x="62711" y="1412"/>
                  </a:cubicBezTo>
                  <a:cubicBezTo>
                    <a:pt x="59521" y="456"/>
                    <a:pt x="56300" y="1"/>
                    <a:pt x="5313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77225" y="5379050"/>
              <a:ext cx="950" cy="275"/>
            </a:xfrm>
            <a:custGeom>
              <a:avLst/>
              <a:gdLst/>
              <a:ahLst/>
              <a:cxnLst/>
              <a:rect l="l" t="t" r="r" b="b"/>
              <a:pathLst>
                <a:path w="38" h="11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1"/>
                    <a:pt x="6" y="1"/>
                    <a:pt x="11" y="6"/>
                  </a:cubicBezTo>
                  <a:cubicBezTo>
                    <a:pt x="11" y="1"/>
                    <a:pt x="6" y="1"/>
                    <a:pt x="0" y="1"/>
                  </a:cubicBezTo>
                  <a:close/>
                  <a:moveTo>
                    <a:pt x="27" y="6"/>
                  </a:moveTo>
                  <a:cubicBezTo>
                    <a:pt x="27" y="11"/>
                    <a:pt x="32" y="11"/>
                    <a:pt x="38" y="11"/>
                  </a:cubicBezTo>
                  <a:cubicBezTo>
                    <a:pt x="32" y="11"/>
                    <a:pt x="27" y="6"/>
                    <a:pt x="27" y="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226675" y="3499225"/>
              <a:ext cx="1887275" cy="1916175"/>
            </a:xfrm>
            <a:custGeom>
              <a:avLst/>
              <a:gdLst/>
              <a:ahLst/>
              <a:cxnLst/>
              <a:rect l="l" t="t" r="r" b="b"/>
              <a:pathLst>
                <a:path w="75491" h="76647" extrusionOk="0">
                  <a:moveTo>
                    <a:pt x="75491" y="1"/>
                  </a:moveTo>
                  <a:lnTo>
                    <a:pt x="75491" y="1"/>
                  </a:lnTo>
                  <a:cubicBezTo>
                    <a:pt x="72908" y="1592"/>
                    <a:pt x="70134" y="2934"/>
                    <a:pt x="67188" y="3979"/>
                  </a:cubicBezTo>
                  <a:cubicBezTo>
                    <a:pt x="61187" y="17394"/>
                    <a:pt x="51154" y="33046"/>
                    <a:pt x="35708" y="38447"/>
                  </a:cubicBezTo>
                  <a:cubicBezTo>
                    <a:pt x="23455" y="42734"/>
                    <a:pt x="11205" y="44560"/>
                    <a:pt x="500" y="47729"/>
                  </a:cubicBezTo>
                  <a:cubicBezTo>
                    <a:pt x="0" y="60271"/>
                    <a:pt x="4937" y="71146"/>
                    <a:pt x="17900" y="75157"/>
                  </a:cubicBezTo>
                  <a:cubicBezTo>
                    <a:pt x="17905" y="75157"/>
                    <a:pt x="17910" y="75162"/>
                    <a:pt x="17915" y="75162"/>
                  </a:cubicBezTo>
                  <a:lnTo>
                    <a:pt x="17921" y="75162"/>
                  </a:lnTo>
                  <a:cubicBezTo>
                    <a:pt x="17937" y="75167"/>
                    <a:pt x="17953" y="75172"/>
                    <a:pt x="17974" y="75177"/>
                  </a:cubicBezTo>
                  <a:lnTo>
                    <a:pt x="17979" y="75177"/>
                  </a:lnTo>
                  <a:cubicBezTo>
                    <a:pt x="17985" y="75182"/>
                    <a:pt x="17990" y="75182"/>
                    <a:pt x="17996" y="75182"/>
                  </a:cubicBezTo>
                  <a:lnTo>
                    <a:pt x="18001" y="75189"/>
                  </a:lnTo>
                  <a:cubicBezTo>
                    <a:pt x="18011" y="75189"/>
                    <a:pt x="18017" y="75194"/>
                    <a:pt x="18022" y="75194"/>
                  </a:cubicBezTo>
                  <a:cubicBezTo>
                    <a:pt x="18028" y="75194"/>
                    <a:pt x="18028" y="75194"/>
                    <a:pt x="18033" y="75199"/>
                  </a:cubicBezTo>
                  <a:lnTo>
                    <a:pt x="18049" y="75199"/>
                  </a:lnTo>
                  <a:cubicBezTo>
                    <a:pt x="18049" y="75204"/>
                    <a:pt x="18054" y="75204"/>
                    <a:pt x="18060" y="75204"/>
                  </a:cubicBezTo>
                  <a:cubicBezTo>
                    <a:pt x="18060" y="75204"/>
                    <a:pt x="18065" y="75204"/>
                    <a:pt x="18070" y="75209"/>
                  </a:cubicBezTo>
                  <a:lnTo>
                    <a:pt x="18086" y="75209"/>
                  </a:lnTo>
                  <a:cubicBezTo>
                    <a:pt x="18086" y="75214"/>
                    <a:pt x="18091" y="75214"/>
                    <a:pt x="18091" y="75214"/>
                  </a:cubicBezTo>
                  <a:cubicBezTo>
                    <a:pt x="18102" y="75214"/>
                    <a:pt x="18107" y="75220"/>
                    <a:pt x="18113" y="75220"/>
                  </a:cubicBezTo>
                  <a:cubicBezTo>
                    <a:pt x="18118" y="75220"/>
                    <a:pt x="18118" y="75220"/>
                    <a:pt x="18123" y="75226"/>
                  </a:cubicBezTo>
                  <a:lnTo>
                    <a:pt x="18139" y="75226"/>
                  </a:lnTo>
                  <a:cubicBezTo>
                    <a:pt x="18139" y="75231"/>
                    <a:pt x="18139" y="75231"/>
                    <a:pt x="18145" y="75231"/>
                  </a:cubicBezTo>
                  <a:cubicBezTo>
                    <a:pt x="18150" y="75231"/>
                    <a:pt x="18160" y="75236"/>
                    <a:pt x="18166" y="75236"/>
                  </a:cubicBezTo>
                  <a:cubicBezTo>
                    <a:pt x="21356" y="76189"/>
                    <a:pt x="24578" y="76647"/>
                    <a:pt x="27742" y="76647"/>
                  </a:cubicBezTo>
                  <a:cubicBezTo>
                    <a:pt x="29280" y="76647"/>
                    <a:pt x="30804" y="76541"/>
                    <a:pt x="32306" y="76327"/>
                  </a:cubicBezTo>
                  <a:cubicBezTo>
                    <a:pt x="44773" y="74592"/>
                    <a:pt x="55711" y="65831"/>
                    <a:pt x="59610" y="53013"/>
                  </a:cubicBezTo>
                  <a:cubicBezTo>
                    <a:pt x="59621" y="52981"/>
                    <a:pt x="59632" y="52949"/>
                    <a:pt x="59642" y="52917"/>
                  </a:cubicBezTo>
                  <a:cubicBezTo>
                    <a:pt x="59642" y="52910"/>
                    <a:pt x="59647" y="52900"/>
                    <a:pt x="59647" y="52895"/>
                  </a:cubicBezTo>
                  <a:cubicBezTo>
                    <a:pt x="59647" y="52890"/>
                    <a:pt x="59653" y="52878"/>
                    <a:pt x="59653" y="52873"/>
                  </a:cubicBezTo>
                  <a:lnTo>
                    <a:pt x="7549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339700" y="1479550"/>
              <a:ext cx="2401100" cy="2182575"/>
            </a:xfrm>
            <a:custGeom>
              <a:avLst/>
              <a:gdLst/>
              <a:ahLst/>
              <a:cxnLst/>
              <a:rect l="l" t="t" r="r" b="b"/>
              <a:pathLst>
                <a:path w="96044" h="87303" extrusionOk="0">
                  <a:moveTo>
                    <a:pt x="48054" y="0"/>
                  </a:moveTo>
                  <a:cubicBezTo>
                    <a:pt x="44724" y="0"/>
                    <a:pt x="41342" y="384"/>
                    <a:pt x="37962" y="1184"/>
                  </a:cubicBezTo>
                  <a:cubicBezTo>
                    <a:pt x="14507" y="6744"/>
                    <a:pt x="0" y="30257"/>
                    <a:pt x="5555" y="53712"/>
                  </a:cubicBezTo>
                  <a:cubicBezTo>
                    <a:pt x="10309" y="73784"/>
                    <a:pt x="28219" y="87303"/>
                    <a:pt x="47986" y="87303"/>
                  </a:cubicBezTo>
                  <a:cubicBezTo>
                    <a:pt x="51317" y="87303"/>
                    <a:pt x="54700" y="86919"/>
                    <a:pt x="58082" y="86118"/>
                  </a:cubicBezTo>
                  <a:cubicBezTo>
                    <a:pt x="81531" y="80564"/>
                    <a:pt x="96044" y="57046"/>
                    <a:pt x="90489" y="33592"/>
                  </a:cubicBezTo>
                  <a:cubicBezTo>
                    <a:pt x="85730" y="13523"/>
                    <a:pt x="67821" y="0"/>
                    <a:pt x="4805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2778450" y="1954300"/>
              <a:ext cx="416475" cy="197600"/>
            </a:xfrm>
            <a:custGeom>
              <a:avLst/>
              <a:gdLst/>
              <a:ahLst/>
              <a:cxnLst/>
              <a:rect l="l" t="t" r="r" b="b"/>
              <a:pathLst>
                <a:path w="16659" h="7904" extrusionOk="0">
                  <a:moveTo>
                    <a:pt x="13722" y="0"/>
                  </a:moveTo>
                  <a:cubicBezTo>
                    <a:pt x="13517" y="0"/>
                    <a:pt x="13309" y="24"/>
                    <a:pt x="13102" y="73"/>
                  </a:cubicBezTo>
                  <a:lnTo>
                    <a:pt x="2323" y="2630"/>
                  </a:lnTo>
                  <a:cubicBezTo>
                    <a:pt x="890" y="2971"/>
                    <a:pt x="1" y="4409"/>
                    <a:pt x="342" y="5847"/>
                  </a:cubicBezTo>
                  <a:cubicBezTo>
                    <a:pt x="629" y="7079"/>
                    <a:pt x="1730" y="7904"/>
                    <a:pt x="2944" y="7904"/>
                  </a:cubicBezTo>
                  <a:cubicBezTo>
                    <a:pt x="3146" y="7904"/>
                    <a:pt x="3352" y="7881"/>
                    <a:pt x="3558" y="7833"/>
                  </a:cubicBezTo>
                  <a:lnTo>
                    <a:pt x="14338" y="5277"/>
                  </a:lnTo>
                  <a:cubicBezTo>
                    <a:pt x="15776" y="4935"/>
                    <a:pt x="16659" y="3497"/>
                    <a:pt x="16324" y="2060"/>
                  </a:cubicBezTo>
                  <a:cubicBezTo>
                    <a:pt x="16032" y="829"/>
                    <a:pt x="14933" y="0"/>
                    <a:pt x="13722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3399150" y="1807300"/>
              <a:ext cx="416650" cy="197525"/>
            </a:xfrm>
            <a:custGeom>
              <a:avLst/>
              <a:gdLst/>
              <a:ahLst/>
              <a:cxnLst/>
              <a:rect l="l" t="t" r="r" b="b"/>
              <a:pathLst>
                <a:path w="16666" h="7901" extrusionOk="0">
                  <a:moveTo>
                    <a:pt x="13727" y="1"/>
                  </a:moveTo>
                  <a:cubicBezTo>
                    <a:pt x="13522" y="1"/>
                    <a:pt x="13315" y="24"/>
                    <a:pt x="13107" y="74"/>
                  </a:cubicBezTo>
                  <a:lnTo>
                    <a:pt x="2328" y="2625"/>
                  </a:lnTo>
                  <a:cubicBezTo>
                    <a:pt x="890" y="2965"/>
                    <a:pt x="1" y="4409"/>
                    <a:pt x="342" y="5841"/>
                  </a:cubicBezTo>
                  <a:cubicBezTo>
                    <a:pt x="633" y="7072"/>
                    <a:pt x="1733" y="7901"/>
                    <a:pt x="2942" y="7901"/>
                  </a:cubicBezTo>
                  <a:cubicBezTo>
                    <a:pt x="3145" y="7901"/>
                    <a:pt x="3352" y="7877"/>
                    <a:pt x="3558" y="7828"/>
                  </a:cubicBezTo>
                  <a:lnTo>
                    <a:pt x="14343" y="5277"/>
                  </a:lnTo>
                  <a:cubicBezTo>
                    <a:pt x="15776" y="4936"/>
                    <a:pt x="16665" y="3493"/>
                    <a:pt x="16324" y="2055"/>
                  </a:cubicBezTo>
                  <a:cubicBezTo>
                    <a:pt x="16032" y="829"/>
                    <a:pt x="14937" y="1"/>
                    <a:pt x="1372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2239225" y="2546300"/>
              <a:ext cx="1093275" cy="993725"/>
            </a:xfrm>
            <a:custGeom>
              <a:avLst/>
              <a:gdLst/>
              <a:ahLst/>
              <a:cxnLst/>
              <a:rect l="l" t="t" r="r" b="b"/>
              <a:pathLst>
                <a:path w="43731" h="39749" extrusionOk="0">
                  <a:moveTo>
                    <a:pt x="21882" y="0"/>
                  </a:moveTo>
                  <a:cubicBezTo>
                    <a:pt x="20365" y="0"/>
                    <a:pt x="18823" y="175"/>
                    <a:pt x="17283" y="540"/>
                  </a:cubicBezTo>
                  <a:cubicBezTo>
                    <a:pt x="6605" y="3070"/>
                    <a:pt x="1" y="13774"/>
                    <a:pt x="2530" y="24452"/>
                  </a:cubicBezTo>
                  <a:cubicBezTo>
                    <a:pt x="4695" y="33590"/>
                    <a:pt x="12848" y="39749"/>
                    <a:pt x="21848" y="39749"/>
                  </a:cubicBezTo>
                  <a:cubicBezTo>
                    <a:pt x="23364" y="39749"/>
                    <a:pt x="24904" y="39574"/>
                    <a:pt x="26443" y="39210"/>
                  </a:cubicBezTo>
                  <a:cubicBezTo>
                    <a:pt x="37121" y="36680"/>
                    <a:pt x="43730" y="25969"/>
                    <a:pt x="41199" y="15291"/>
                  </a:cubicBezTo>
                  <a:cubicBezTo>
                    <a:pt x="39035" y="6154"/>
                    <a:pt x="30881" y="0"/>
                    <a:pt x="218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2399425" y="2691775"/>
              <a:ext cx="772875" cy="702650"/>
            </a:xfrm>
            <a:custGeom>
              <a:avLst/>
              <a:gdLst/>
              <a:ahLst/>
              <a:cxnLst/>
              <a:rect l="l" t="t" r="r" b="b"/>
              <a:pathLst>
                <a:path w="30915" h="28106" extrusionOk="0">
                  <a:moveTo>
                    <a:pt x="15469" y="0"/>
                  </a:moveTo>
                  <a:cubicBezTo>
                    <a:pt x="14396" y="0"/>
                    <a:pt x="13306" y="124"/>
                    <a:pt x="12217" y="382"/>
                  </a:cubicBezTo>
                  <a:cubicBezTo>
                    <a:pt x="4670" y="2172"/>
                    <a:pt x="0" y="9745"/>
                    <a:pt x="1783" y="17291"/>
                  </a:cubicBezTo>
                  <a:cubicBezTo>
                    <a:pt x="3314" y="23753"/>
                    <a:pt x="9081" y="28105"/>
                    <a:pt x="15445" y="28105"/>
                  </a:cubicBezTo>
                  <a:cubicBezTo>
                    <a:pt x="16519" y="28105"/>
                    <a:pt x="17609" y="27981"/>
                    <a:pt x="18698" y="27723"/>
                  </a:cubicBezTo>
                  <a:cubicBezTo>
                    <a:pt x="26244" y="25934"/>
                    <a:pt x="30915" y="18367"/>
                    <a:pt x="29125" y="10814"/>
                  </a:cubicBezTo>
                  <a:cubicBezTo>
                    <a:pt x="27599" y="4353"/>
                    <a:pt x="21833" y="0"/>
                    <a:pt x="1546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3709375" y="2198000"/>
              <a:ext cx="1093125" cy="993750"/>
            </a:xfrm>
            <a:custGeom>
              <a:avLst/>
              <a:gdLst/>
              <a:ahLst/>
              <a:cxnLst/>
              <a:rect l="l" t="t" r="r" b="b"/>
              <a:pathLst>
                <a:path w="43725" h="39750" extrusionOk="0">
                  <a:moveTo>
                    <a:pt x="21879" y="0"/>
                  </a:moveTo>
                  <a:cubicBezTo>
                    <a:pt x="20362" y="0"/>
                    <a:pt x="18822" y="175"/>
                    <a:pt x="17282" y="540"/>
                  </a:cubicBezTo>
                  <a:cubicBezTo>
                    <a:pt x="6604" y="3070"/>
                    <a:pt x="0" y="13779"/>
                    <a:pt x="2524" y="24457"/>
                  </a:cubicBezTo>
                  <a:cubicBezTo>
                    <a:pt x="4690" y="33595"/>
                    <a:pt x="12846" y="39749"/>
                    <a:pt x="21845" y="39749"/>
                  </a:cubicBezTo>
                  <a:cubicBezTo>
                    <a:pt x="23362" y="39749"/>
                    <a:pt x="24903" y="39574"/>
                    <a:pt x="26443" y="39210"/>
                  </a:cubicBezTo>
                  <a:cubicBezTo>
                    <a:pt x="37120" y="36680"/>
                    <a:pt x="43725" y="25976"/>
                    <a:pt x="41195" y="15297"/>
                  </a:cubicBezTo>
                  <a:cubicBezTo>
                    <a:pt x="39029" y="6159"/>
                    <a:pt x="30877" y="0"/>
                    <a:pt x="218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3869425" y="2343600"/>
              <a:ext cx="773025" cy="702675"/>
            </a:xfrm>
            <a:custGeom>
              <a:avLst/>
              <a:gdLst/>
              <a:ahLst/>
              <a:cxnLst/>
              <a:rect l="l" t="t" r="r" b="b"/>
              <a:pathLst>
                <a:path w="30921" h="28107" extrusionOk="0">
                  <a:moveTo>
                    <a:pt x="15472" y="1"/>
                  </a:moveTo>
                  <a:cubicBezTo>
                    <a:pt x="14400" y="1"/>
                    <a:pt x="13311" y="124"/>
                    <a:pt x="12222" y="382"/>
                  </a:cubicBezTo>
                  <a:cubicBezTo>
                    <a:pt x="4671" y="2172"/>
                    <a:pt x="0" y="9740"/>
                    <a:pt x="1790" y="17291"/>
                  </a:cubicBezTo>
                  <a:cubicBezTo>
                    <a:pt x="3321" y="23753"/>
                    <a:pt x="9084" y="28106"/>
                    <a:pt x="15447" y="28106"/>
                  </a:cubicBezTo>
                  <a:cubicBezTo>
                    <a:pt x="16520" y="28106"/>
                    <a:pt x="17609" y="27983"/>
                    <a:pt x="18699" y="27725"/>
                  </a:cubicBezTo>
                  <a:cubicBezTo>
                    <a:pt x="26250" y="25935"/>
                    <a:pt x="30920" y="18362"/>
                    <a:pt x="29131" y="10815"/>
                  </a:cubicBezTo>
                  <a:cubicBezTo>
                    <a:pt x="27600" y="4353"/>
                    <a:pt x="21833" y="1"/>
                    <a:pt x="1547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2727200" y="2691850"/>
              <a:ext cx="400625" cy="271225"/>
            </a:xfrm>
            <a:custGeom>
              <a:avLst/>
              <a:gdLst/>
              <a:ahLst/>
              <a:cxnLst/>
              <a:rect l="l" t="t" r="r" b="b"/>
              <a:pathLst>
                <a:path w="16025" h="10849" extrusionOk="0">
                  <a:moveTo>
                    <a:pt x="16025" y="10843"/>
                  </a:moveTo>
                  <a:lnTo>
                    <a:pt x="16025" y="10849"/>
                  </a:lnTo>
                  <a:lnTo>
                    <a:pt x="16025" y="10843"/>
                  </a:lnTo>
                  <a:close/>
                  <a:moveTo>
                    <a:pt x="16014" y="10811"/>
                  </a:moveTo>
                  <a:lnTo>
                    <a:pt x="16014" y="10811"/>
                  </a:lnTo>
                  <a:cubicBezTo>
                    <a:pt x="16020" y="10817"/>
                    <a:pt x="16020" y="10828"/>
                    <a:pt x="16020" y="10833"/>
                  </a:cubicBezTo>
                  <a:cubicBezTo>
                    <a:pt x="16020" y="10828"/>
                    <a:pt x="16020" y="10817"/>
                    <a:pt x="16014" y="10811"/>
                  </a:cubicBezTo>
                  <a:lnTo>
                    <a:pt x="16014" y="10811"/>
                  </a:lnTo>
                  <a:close/>
                  <a:moveTo>
                    <a:pt x="2247" y="1"/>
                  </a:moveTo>
                  <a:cubicBezTo>
                    <a:pt x="1507" y="6"/>
                    <a:pt x="757" y="70"/>
                    <a:pt x="0" y="198"/>
                  </a:cubicBezTo>
                  <a:cubicBezTo>
                    <a:pt x="757" y="70"/>
                    <a:pt x="1507" y="6"/>
                    <a:pt x="2247" y="1"/>
                  </a:cubicBezTo>
                  <a:close/>
                  <a:moveTo>
                    <a:pt x="2360" y="1"/>
                  </a:moveTo>
                  <a:lnTo>
                    <a:pt x="2360" y="1"/>
                  </a:lnTo>
                  <a:cubicBezTo>
                    <a:pt x="2610" y="1"/>
                    <a:pt x="2860" y="6"/>
                    <a:pt x="3110" y="16"/>
                  </a:cubicBezTo>
                  <a:cubicBezTo>
                    <a:pt x="2860" y="6"/>
                    <a:pt x="2610" y="1"/>
                    <a:pt x="236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338500" y="1480250"/>
              <a:ext cx="2331600" cy="1985375"/>
            </a:xfrm>
            <a:custGeom>
              <a:avLst/>
              <a:gdLst/>
              <a:ahLst/>
              <a:cxnLst/>
              <a:rect l="l" t="t" r="r" b="b"/>
              <a:pathLst>
                <a:path w="93264" h="79415" extrusionOk="0">
                  <a:moveTo>
                    <a:pt x="47987" y="0"/>
                  </a:moveTo>
                  <a:cubicBezTo>
                    <a:pt x="44659" y="0"/>
                    <a:pt x="41278" y="383"/>
                    <a:pt x="37898" y="1183"/>
                  </a:cubicBezTo>
                  <a:cubicBezTo>
                    <a:pt x="14491" y="6728"/>
                    <a:pt x="1" y="30165"/>
                    <a:pt x="5465" y="53572"/>
                  </a:cubicBezTo>
                  <a:cubicBezTo>
                    <a:pt x="12472" y="69294"/>
                    <a:pt x="28171" y="79415"/>
                    <a:pt x="45266" y="79415"/>
                  </a:cubicBezTo>
                  <a:cubicBezTo>
                    <a:pt x="48596" y="79415"/>
                    <a:pt x="51979" y="79031"/>
                    <a:pt x="55361" y="78229"/>
                  </a:cubicBezTo>
                  <a:cubicBezTo>
                    <a:pt x="78773" y="72686"/>
                    <a:pt x="93263" y="49247"/>
                    <a:pt x="87799" y="25841"/>
                  </a:cubicBezTo>
                  <a:cubicBezTo>
                    <a:pt x="80791" y="10118"/>
                    <a:pt x="65085" y="0"/>
                    <a:pt x="47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899025" y="1927225"/>
              <a:ext cx="1319725" cy="1278450"/>
            </a:xfrm>
            <a:custGeom>
              <a:avLst/>
              <a:gdLst/>
              <a:ahLst/>
              <a:cxnLst/>
              <a:rect l="l" t="t" r="r" b="b"/>
              <a:pathLst>
                <a:path w="52789" h="51138" extrusionOk="0">
                  <a:moveTo>
                    <a:pt x="22299" y="1"/>
                  </a:moveTo>
                  <a:cubicBezTo>
                    <a:pt x="21670" y="1"/>
                    <a:pt x="21032" y="73"/>
                    <a:pt x="20393" y="225"/>
                  </a:cubicBezTo>
                  <a:cubicBezTo>
                    <a:pt x="15957" y="1274"/>
                    <a:pt x="13214" y="5721"/>
                    <a:pt x="14263" y="10157"/>
                  </a:cubicBezTo>
                  <a:lnTo>
                    <a:pt x="16463" y="19439"/>
                  </a:lnTo>
                  <a:lnTo>
                    <a:pt x="7174" y="21639"/>
                  </a:lnTo>
                  <a:cubicBezTo>
                    <a:pt x="2743" y="22693"/>
                    <a:pt x="0" y="27140"/>
                    <a:pt x="1050" y="31571"/>
                  </a:cubicBezTo>
                  <a:cubicBezTo>
                    <a:pt x="1948" y="35369"/>
                    <a:pt x="5335" y="37925"/>
                    <a:pt x="9075" y="37925"/>
                  </a:cubicBezTo>
                  <a:cubicBezTo>
                    <a:pt x="9704" y="37925"/>
                    <a:pt x="10343" y="37852"/>
                    <a:pt x="10982" y="37701"/>
                  </a:cubicBezTo>
                  <a:lnTo>
                    <a:pt x="20265" y="35502"/>
                  </a:lnTo>
                  <a:lnTo>
                    <a:pt x="22464" y="44789"/>
                  </a:lnTo>
                  <a:cubicBezTo>
                    <a:pt x="23366" y="48581"/>
                    <a:pt x="26755" y="51137"/>
                    <a:pt x="30490" y="51137"/>
                  </a:cubicBezTo>
                  <a:cubicBezTo>
                    <a:pt x="31119" y="51137"/>
                    <a:pt x="31758" y="51065"/>
                    <a:pt x="32396" y="50914"/>
                  </a:cubicBezTo>
                  <a:cubicBezTo>
                    <a:pt x="36833" y="49864"/>
                    <a:pt x="39576" y="45418"/>
                    <a:pt x="38526" y="40981"/>
                  </a:cubicBezTo>
                  <a:lnTo>
                    <a:pt x="36327" y="31699"/>
                  </a:lnTo>
                  <a:lnTo>
                    <a:pt x="45615" y="29499"/>
                  </a:lnTo>
                  <a:cubicBezTo>
                    <a:pt x="50046" y="28445"/>
                    <a:pt x="52788" y="23998"/>
                    <a:pt x="51740" y="19567"/>
                  </a:cubicBezTo>
                  <a:cubicBezTo>
                    <a:pt x="50842" y="15770"/>
                    <a:pt x="47455" y="13213"/>
                    <a:pt x="43716" y="13213"/>
                  </a:cubicBezTo>
                  <a:cubicBezTo>
                    <a:pt x="43086" y="13213"/>
                    <a:pt x="42447" y="13286"/>
                    <a:pt x="41807" y="13437"/>
                  </a:cubicBezTo>
                  <a:lnTo>
                    <a:pt x="32524" y="15637"/>
                  </a:lnTo>
                  <a:lnTo>
                    <a:pt x="30324" y="6348"/>
                  </a:lnTo>
                  <a:cubicBezTo>
                    <a:pt x="29422" y="2557"/>
                    <a:pt x="26034" y="1"/>
                    <a:pt x="22299" y="1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EE6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1097125" y="1927225"/>
              <a:ext cx="1121625" cy="868075"/>
            </a:xfrm>
            <a:custGeom>
              <a:avLst/>
              <a:gdLst/>
              <a:ahLst/>
              <a:cxnLst/>
              <a:rect l="l" t="t" r="r" b="b"/>
              <a:pathLst>
                <a:path w="44865" h="34723" extrusionOk="0">
                  <a:moveTo>
                    <a:pt x="14375" y="1"/>
                  </a:moveTo>
                  <a:cubicBezTo>
                    <a:pt x="13746" y="1"/>
                    <a:pt x="13108" y="73"/>
                    <a:pt x="12469" y="225"/>
                  </a:cubicBezTo>
                  <a:cubicBezTo>
                    <a:pt x="8033" y="1274"/>
                    <a:pt x="5290" y="5721"/>
                    <a:pt x="6339" y="10157"/>
                  </a:cubicBezTo>
                  <a:lnTo>
                    <a:pt x="8539" y="19439"/>
                  </a:lnTo>
                  <a:lnTo>
                    <a:pt x="1" y="21462"/>
                  </a:lnTo>
                  <a:cubicBezTo>
                    <a:pt x="6088" y="29711"/>
                    <a:pt x="15837" y="34723"/>
                    <a:pt x="26278" y="34723"/>
                  </a:cubicBezTo>
                  <a:cubicBezTo>
                    <a:pt x="27211" y="34723"/>
                    <a:pt x="28149" y="34683"/>
                    <a:pt x="29090" y="34602"/>
                  </a:cubicBezTo>
                  <a:lnTo>
                    <a:pt x="28403" y="31699"/>
                  </a:lnTo>
                  <a:lnTo>
                    <a:pt x="37691" y="29499"/>
                  </a:lnTo>
                  <a:cubicBezTo>
                    <a:pt x="42122" y="28445"/>
                    <a:pt x="44864" y="23998"/>
                    <a:pt x="43816" y="19567"/>
                  </a:cubicBezTo>
                  <a:cubicBezTo>
                    <a:pt x="42918" y="15770"/>
                    <a:pt x="39531" y="13213"/>
                    <a:pt x="35792" y="13213"/>
                  </a:cubicBezTo>
                  <a:cubicBezTo>
                    <a:pt x="35162" y="13213"/>
                    <a:pt x="34523" y="13286"/>
                    <a:pt x="33883" y="13437"/>
                  </a:cubicBezTo>
                  <a:lnTo>
                    <a:pt x="24600" y="15637"/>
                  </a:lnTo>
                  <a:lnTo>
                    <a:pt x="22400" y="6348"/>
                  </a:lnTo>
                  <a:cubicBezTo>
                    <a:pt x="21498" y="2557"/>
                    <a:pt x="18110" y="1"/>
                    <a:pt x="1437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" name="Google Shape;602;p36"/>
          <p:cNvSpPr/>
          <p:nvPr/>
        </p:nvSpPr>
        <p:spPr>
          <a:xfrm>
            <a:off x="5813606" y="0"/>
            <a:ext cx="1548450" cy="2745675"/>
          </a:xfrm>
          <a:custGeom>
            <a:avLst/>
            <a:gdLst/>
            <a:ahLst/>
            <a:cxnLst/>
            <a:rect l="l" t="t" r="r" b="b"/>
            <a:pathLst>
              <a:path w="61938" h="109827" extrusionOk="0">
                <a:moveTo>
                  <a:pt x="43947" y="109827"/>
                </a:moveTo>
                <a:cubicBezTo>
                  <a:pt x="46710" y="100354"/>
                  <a:pt x="67383" y="68236"/>
                  <a:pt x="60525" y="52990"/>
                </a:cubicBezTo>
                <a:cubicBezTo>
                  <a:pt x="53667" y="37745"/>
                  <a:pt x="11335" y="27186"/>
                  <a:pt x="2799" y="18354"/>
                </a:cubicBezTo>
                <a:cubicBezTo>
                  <a:pt x="-5736" y="9522"/>
                  <a:pt x="8227" y="3059"/>
                  <a:pt x="9312" y="0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IN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1022294-148E-5F66-94FA-ED77C1F42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742" b="5282"/>
          <a:stretch/>
        </p:blipFill>
        <p:spPr>
          <a:xfrm>
            <a:off x="4440319" y="197098"/>
            <a:ext cx="4612660" cy="47945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3DC2AE-8D21-038B-7E18-E7EDF8577196}"/>
              </a:ext>
            </a:extLst>
          </p:cNvPr>
          <p:cNvSpPr txBox="1"/>
          <p:nvPr/>
        </p:nvSpPr>
        <p:spPr>
          <a:xfrm>
            <a:off x="579967" y="765654"/>
            <a:ext cx="3860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</a:rPr>
              <a:t>FEATURE ENGINEERING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7"/>
          <p:cNvSpPr/>
          <p:nvPr/>
        </p:nvSpPr>
        <p:spPr>
          <a:xfrm>
            <a:off x="5324214" y="238775"/>
            <a:ext cx="39" cy="195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close/>
              </a:path>
            </a:pathLst>
          </a:custGeom>
          <a:solidFill>
            <a:srgbClr val="9FA3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7"/>
          <p:cNvSpPr txBox="1">
            <a:spLocks noGrp="1"/>
          </p:cNvSpPr>
          <p:nvPr>
            <p:ph type="ctrTitle"/>
          </p:nvPr>
        </p:nvSpPr>
        <p:spPr>
          <a:xfrm>
            <a:off x="674330" y="440038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Using PySpark sql and Dataframe API, the data is utilized.</a:t>
            </a:r>
            <a:endParaRPr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E21B7C-6FF5-59D7-B1F0-C286C72E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30" y="1228546"/>
            <a:ext cx="4075179" cy="34749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201598-852B-7298-7ECC-76B95EDB4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601" y="1200588"/>
            <a:ext cx="3285402" cy="35308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6E0307-D830-AF0C-F508-7ABDE7A31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Running SQL commands using spark session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153226-D193-A497-576F-6E32D7BC9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11" y="1183967"/>
            <a:ext cx="4241195" cy="33323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D79A02-3FF3-B4A2-96A8-873B17B6C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678" y="1011786"/>
            <a:ext cx="3199803" cy="36011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ek Pride Day by Slidesgo">
  <a:themeElements>
    <a:clrScheme name="Simple Light">
      <a:dk1>
        <a:srgbClr val="6E3DCF"/>
      </a:dk1>
      <a:lt1>
        <a:srgbClr val="2EE6C4"/>
      </a:lt1>
      <a:dk2>
        <a:srgbClr val="FF0098"/>
      </a:dk2>
      <a:lt2>
        <a:srgbClr val="2D0066"/>
      </a:lt2>
      <a:accent1>
        <a:srgbClr val="20124D"/>
      </a:accent1>
      <a:accent2>
        <a:srgbClr val="FFFFFF"/>
      </a:accent2>
      <a:accent3>
        <a:srgbClr val="20124D"/>
      </a:accent3>
      <a:accent4>
        <a:srgbClr val="6E3DCF"/>
      </a:accent4>
      <a:accent5>
        <a:srgbClr val="2EE6C4"/>
      </a:accent5>
      <a:accent6>
        <a:srgbClr val="FF009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On-screen Show (16:9)</PresentationFormat>
  <Paragraphs>35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Roboto Slab Light</vt:lpstr>
      <vt:lpstr>Fira Sans Extra Condensed Medium</vt:lpstr>
      <vt:lpstr>Barlow</vt:lpstr>
      <vt:lpstr>Muli</vt:lpstr>
      <vt:lpstr>Squada One</vt:lpstr>
      <vt:lpstr>Bahiana</vt:lpstr>
      <vt:lpstr>Geek Pride Day by Slidesgo</vt:lpstr>
      <vt:lpstr>GAMing SKILL level prediction</vt:lpstr>
      <vt:lpstr>Project overview</vt:lpstr>
      <vt:lpstr>Technology used</vt:lpstr>
      <vt:lpstr>Data Ingestion using HDFS and HIVE</vt:lpstr>
      <vt:lpstr>PowerPoint Presentation</vt:lpstr>
      <vt:lpstr>Performing the MR to filter the record for cleaning.</vt:lpstr>
      <vt:lpstr>Dropping the non-required columns to increase the processing speed.  Saving the cleaned data into local system for further analysis.</vt:lpstr>
      <vt:lpstr>Using PySpark sql and Dataframe API, the data is utilized.</vt:lpstr>
      <vt:lpstr>Running SQL commands using spark session</vt:lpstr>
      <vt:lpstr>PowerPoint Presentation</vt:lpstr>
      <vt:lpstr>PowerPoint Presentation</vt:lpstr>
      <vt:lpstr>PowerPoint Presentation</vt:lpstr>
      <vt:lpstr>DATA CLUSTERING</vt:lpstr>
      <vt:lpstr>DATA VISUALIZATION AND REPORT FOR CLUSTERING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GAMing SKILL level prediction</dc:title>
  <dc:creator>aniket sehrawat</dc:creator>
  <cp:lastModifiedBy>aniket sehrawat</cp:lastModifiedBy>
  <cp:revision>1</cp:revision>
  <dcterms:modified xsi:type="dcterms:W3CDTF">2024-04-13T20:12:15Z</dcterms:modified>
</cp:coreProperties>
</file>