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5B91-E772-4892-8FA8-E3CD797BE4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8C081B-B6E7-445D-81D2-7570DD15C5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347F5F-C023-429D-8C12-7A1D70118D30}"/>
              </a:ext>
            </a:extLst>
          </p:cNvPr>
          <p:cNvSpPr>
            <a:spLocks noGrp="1"/>
          </p:cNvSpPr>
          <p:nvPr>
            <p:ph type="dt" sz="half" idx="10"/>
          </p:nvPr>
        </p:nvSpPr>
        <p:spPr/>
        <p:txBody>
          <a:bodyPr/>
          <a:lstStyle/>
          <a:p>
            <a:fld id="{B640D485-7486-4458-884C-0FE6448C72AA}" type="datetimeFigureOut">
              <a:rPr lang="en-IN" smtClean="0"/>
              <a:t>21-05-2021</a:t>
            </a:fld>
            <a:endParaRPr lang="en-IN"/>
          </a:p>
        </p:txBody>
      </p:sp>
      <p:sp>
        <p:nvSpPr>
          <p:cNvPr id="5" name="Footer Placeholder 4">
            <a:extLst>
              <a:ext uri="{FF2B5EF4-FFF2-40B4-BE49-F238E27FC236}">
                <a16:creationId xmlns:a16="http://schemas.microsoft.com/office/drawing/2014/main" id="{A2774AC6-5D78-4A67-9ACD-DBD50D1E7F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C237F6-A821-4A0B-B560-82473395BE72}"/>
              </a:ext>
            </a:extLst>
          </p:cNvPr>
          <p:cNvSpPr>
            <a:spLocks noGrp="1"/>
          </p:cNvSpPr>
          <p:nvPr>
            <p:ph type="sldNum" sz="quarter" idx="12"/>
          </p:nvPr>
        </p:nvSpPr>
        <p:spPr/>
        <p:txBody>
          <a:bodyPr/>
          <a:lstStyle/>
          <a:p>
            <a:fld id="{A70F875D-8BE5-4C99-B33B-6BE86C549229}" type="slidenum">
              <a:rPr lang="en-IN" smtClean="0"/>
              <a:t>‹#›</a:t>
            </a:fld>
            <a:endParaRPr lang="en-IN"/>
          </a:p>
        </p:txBody>
      </p:sp>
    </p:spTree>
    <p:extLst>
      <p:ext uri="{BB962C8B-B14F-4D97-AF65-F5344CB8AC3E}">
        <p14:creationId xmlns:p14="http://schemas.microsoft.com/office/powerpoint/2010/main" val="3209380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F27A-E11F-4401-80AE-30B521C5D5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CDB868-E781-4FA4-ACE0-3648099ABE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F0879D-8377-4CA5-990F-5CBB1C0283A5}"/>
              </a:ext>
            </a:extLst>
          </p:cNvPr>
          <p:cNvSpPr>
            <a:spLocks noGrp="1"/>
          </p:cNvSpPr>
          <p:nvPr>
            <p:ph type="dt" sz="half" idx="10"/>
          </p:nvPr>
        </p:nvSpPr>
        <p:spPr/>
        <p:txBody>
          <a:bodyPr/>
          <a:lstStyle/>
          <a:p>
            <a:fld id="{B640D485-7486-4458-884C-0FE6448C72AA}" type="datetimeFigureOut">
              <a:rPr lang="en-IN" smtClean="0"/>
              <a:t>21-05-2021</a:t>
            </a:fld>
            <a:endParaRPr lang="en-IN"/>
          </a:p>
        </p:txBody>
      </p:sp>
      <p:sp>
        <p:nvSpPr>
          <p:cNvPr id="5" name="Footer Placeholder 4">
            <a:extLst>
              <a:ext uri="{FF2B5EF4-FFF2-40B4-BE49-F238E27FC236}">
                <a16:creationId xmlns:a16="http://schemas.microsoft.com/office/drawing/2014/main" id="{A07789F7-7CC4-4219-94EC-C9CB5A4A4B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3B2969-836F-4D75-BBFD-9701E3A3DC63}"/>
              </a:ext>
            </a:extLst>
          </p:cNvPr>
          <p:cNvSpPr>
            <a:spLocks noGrp="1"/>
          </p:cNvSpPr>
          <p:nvPr>
            <p:ph type="sldNum" sz="quarter" idx="12"/>
          </p:nvPr>
        </p:nvSpPr>
        <p:spPr/>
        <p:txBody>
          <a:bodyPr/>
          <a:lstStyle/>
          <a:p>
            <a:fld id="{A70F875D-8BE5-4C99-B33B-6BE86C549229}" type="slidenum">
              <a:rPr lang="en-IN" smtClean="0"/>
              <a:t>‹#›</a:t>
            </a:fld>
            <a:endParaRPr lang="en-IN"/>
          </a:p>
        </p:txBody>
      </p:sp>
    </p:spTree>
    <p:extLst>
      <p:ext uri="{BB962C8B-B14F-4D97-AF65-F5344CB8AC3E}">
        <p14:creationId xmlns:p14="http://schemas.microsoft.com/office/powerpoint/2010/main" val="102821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902DF7-ADDB-4B47-BEC3-46EF236F7E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51FBC1-9397-4B83-8CB3-A8692A4B48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5A6386-AD86-48DC-891B-023EAB2037F8}"/>
              </a:ext>
            </a:extLst>
          </p:cNvPr>
          <p:cNvSpPr>
            <a:spLocks noGrp="1"/>
          </p:cNvSpPr>
          <p:nvPr>
            <p:ph type="dt" sz="half" idx="10"/>
          </p:nvPr>
        </p:nvSpPr>
        <p:spPr/>
        <p:txBody>
          <a:bodyPr/>
          <a:lstStyle/>
          <a:p>
            <a:fld id="{B640D485-7486-4458-884C-0FE6448C72AA}" type="datetimeFigureOut">
              <a:rPr lang="en-IN" smtClean="0"/>
              <a:t>21-05-2021</a:t>
            </a:fld>
            <a:endParaRPr lang="en-IN"/>
          </a:p>
        </p:txBody>
      </p:sp>
      <p:sp>
        <p:nvSpPr>
          <p:cNvPr id="5" name="Footer Placeholder 4">
            <a:extLst>
              <a:ext uri="{FF2B5EF4-FFF2-40B4-BE49-F238E27FC236}">
                <a16:creationId xmlns:a16="http://schemas.microsoft.com/office/drawing/2014/main" id="{68FFC0DE-2531-485B-9269-0CBDB98DAD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6A733B-FB7B-4E1D-886A-1302BB473E10}"/>
              </a:ext>
            </a:extLst>
          </p:cNvPr>
          <p:cNvSpPr>
            <a:spLocks noGrp="1"/>
          </p:cNvSpPr>
          <p:nvPr>
            <p:ph type="sldNum" sz="quarter" idx="12"/>
          </p:nvPr>
        </p:nvSpPr>
        <p:spPr/>
        <p:txBody>
          <a:bodyPr/>
          <a:lstStyle/>
          <a:p>
            <a:fld id="{A70F875D-8BE5-4C99-B33B-6BE86C549229}" type="slidenum">
              <a:rPr lang="en-IN" smtClean="0"/>
              <a:t>‹#›</a:t>
            </a:fld>
            <a:endParaRPr lang="en-IN"/>
          </a:p>
        </p:txBody>
      </p:sp>
    </p:spTree>
    <p:extLst>
      <p:ext uri="{BB962C8B-B14F-4D97-AF65-F5344CB8AC3E}">
        <p14:creationId xmlns:p14="http://schemas.microsoft.com/office/powerpoint/2010/main" val="3163950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486F1-F4C4-40A3-A71E-E28B34945D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94C5D2-8C56-4F24-8082-78A14BD38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5B44BD-E8F6-4953-8E4B-D80A336CA314}"/>
              </a:ext>
            </a:extLst>
          </p:cNvPr>
          <p:cNvSpPr>
            <a:spLocks noGrp="1"/>
          </p:cNvSpPr>
          <p:nvPr>
            <p:ph type="dt" sz="half" idx="10"/>
          </p:nvPr>
        </p:nvSpPr>
        <p:spPr/>
        <p:txBody>
          <a:bodyPr/>
          <a:lstStyle/>
          <a:p>
            <a:fld id="{B640D485-7486-4458-884C-0FE6448C72AA}" type="datetimeFigureOut">
              <a:rPr lang="en-IN" smtClean="0"/>
              <a:t>21-05-2021</a:t>
            </a:fld>
            <a:endParaRPr lang="en-IN"/>
          </a:p>
        </p:txBody>
      </p:sp>
      <p:sp>
        <p:nvSpPr>
          <p:cNvPr id="5" name="Footer Placeholder 4">
            <a:extLst>
              <a:ext uri="{FF2B5EF4-FFF2-40B4-BE49-F238E27FC236}">
                <a16:creationId xmlns:a16="http://schemas.microsoft.com/office/drawing/2014/main" id="{EE956040-FB15-4DDB-9758-A2A5BAEF68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667C3C-CD6E-444A-B82F-160167424A7C}"/>
              </a:ext>
            </a:extLst>
          </p:cNvPr>
          <p:cNvSpPr>
            <a:spLocks noGrp="1"/>
          </p:cNvSpPr>
          <p:nvPr>
            <p:ph type="sldNum" sz="quarter" idx="12"/>
          </p:nvPr>
        </p:nvSpPr>
        <p:spPr/>
        <p:txBody>
          <a:bodyPr/>
          <a:lstStyle/>
          <a:p>
            <a:fld id="{A70F875D-8BE5-4C99-B33B-6BE86C549229}" type="slidenum">
              <a:rPr lang="en-IN" smtClean="0"/>
              <a:t>‹#›</a:t>
            </a:fld>
            <a:endParaRPr lang="en-IN"/>
          </a:p>
        </p:txBody>
      </p:sp>
    </p:spTree>
    <p:extLst>
      <p:ext uri="{BB962C8B-B14F-4D97-AF65-F5344CB8AC3E}">
        <p14:creationId xmlns:p14="http://schemas.microsoft.com/office/powerpoint/2010/main" val="92149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49E1-E0C2-4273-A9D4-4533823E98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14D9DD-E6D8-4A7B-99F3-626FF07396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CA57CC-5313-4092-A2CB-BE8C007DDC0E}"/>
              </a:ext>
            </a:extLst>
          </p:cNvPr>
          <p:cNvSpPr>
            <a:spLocks noGrp="1"/>
          </p:cNvSpPr>
          <p:nvPr>
            <p:ph type="dt" sz="half" idx="10"/>
          </p:nvPr>
        </p:nvSpPr>
        <p:spPr/>
        <p:txBody>
          <a:bodyPr/>
          <a:lstStyle/>
          <a:p>
            <a:fld id="{B640D485-7486-4458-884C-0FE6448C72AA}" type="datetimeFigureOut">
              <a:rPr lang="en-IN" smtClean="0"/>
              <a:t>21-05-2021</a:t>
            </a:fld>
            <a:endParaRPr lang="en-IN"/>
          </a:p>
        </p:txBody>
      </p:sp>
      <p:sp>
        <p:nvSpPr>
          <p:cNvPr id="5" name="Footer Placeholder 4">
            <a:extLst>
              <a:ext uri="{FF2B5EF4-FFF2-40B4-BE49-F238E27FC236}">
                <a16:creationId xmlns:a16="http://schemas.microsoft.com/office/drawing/2014/main" id="{8635A450-CE21-4FD2-ABA7-C037911FCA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A8CDFD-1D55-44A3-BA08-75A6B526183F}"/>
              </a:ext>
            </a:extLst>
          </p:cNvPr>
          <p:cNvSpPr>
            <a:spLocks noGrp="1"/>
          </p:cNvSpPr>
          <p:nvPr>
            <p:ph type="sldNum" sz="quarter" idx="12"/>
          </p:nvPr>
        </p:nvSpPr>
        <p:spPr/>
        <p:txBody>
          <a:bodyPr/>
          <a:lstStyle/>
          <a:p>
            <a:fld id="{A70F875D-8BE5-4C99-B33B-6BE86C549229}" type="slidenum">
              <a:rPr lang="en-IN" smtClean="0"/>
              <a:t>‹#›</a:t>
            </a:fld>
            <a:endParaRPr lang="en-IN"/>
          </a:p>
        </p:txBody>
      </p:sp>
    </p:spTree>
    <p:extLst>
      <p:ext uri="{BB962C8B-B14F-4D97-AF65-F5344CB8AC3E}">
        <p14:creationId xmlns:p14="http://schemas.microsoft.com/office/powerpoint/2010/main" val="44793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A9E2-AF4C-43F5-9883-4EC78AF2E8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E09CF-3EED-408C-B074-3F62CB3945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EC9486-3F16-4F8A-87C6-9800FA3A3F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4A0BA7-3A75-4DE9-9CDC-91A82DE06248}"/>
              </a:ext>
            </a:extLst>
          </p:cNvPr>
          <p:cNvSpPr>
            <a:spLocks noGrp="1"/>
          </p:cNvSpPr>
          <p:nvPr>
            <p:ph type="dt" sz="half" idx="10"/>
          </p:nvPr>
        </p:nvSpPr>
        <p:spPr/>
        <p:txBody>
          <a:bodyPr/>
          <a:lstStyle/>
          <a:p>
            <a:fld id="{B640D485-7486-4458-884C-0FE6448C72AA}" type="datetimeFigureOut">
              <a:rPr lang="en-IN" smtClean="0"/>
              <a:t>21-05-2021</a:t>
            </a:fld>
            <a:endParaRPr lang="en-IN"/>
          </a:p>
        </p:txBody>
      </p:sp>
      <p:sp>
        <p:nvSpPr>
          <p:cNvPr id="6" name="Footer Placeholder 5">
            <a:extLst>
              <a:ext uri="{FF2B5EF4-FFF2-40B4-BE49-F238E27FC236}">
                <a16:creationId xmlns:a16="http://schemas.microsoft.com/office/drawing/2014/main" id="{2257A29A-00D2-414A-BF1A-FCB7DD2E3C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4BD675-397E-45CA-BB8B-AE9FCC356C78}"/>
              </a:ext>
            </a:extLst>
          </p:cNvPr>
          <p:cNvSpPr>
            <a:spLocks noGrp="1"/>
          </p:cNvSpPr>
          <p:nvPr>
            <p:ph type="sldNum" sz="quarter" idx="12"/>
          </p:nvPr>
        </p:nvSpPr>
        <p:spPr/>
        <p:txBody>
          <a:bodyPr/>
          <a:lstStyle/>
          <a:p>
            <a:fld id="{A70F875D-8BE5-4C99-B33B-6BE86C549229}" type="slidenum">
              <a:rPr lang="en-IN" smtClean="0"/>
              <a:t>‹#›</a:t>
            </a:fld>
            <a:endParaRPr lang="en-IN"/>
          </a:p>
        </p:txBody>
      </p:sp>
    </p:spTree>
    <p:extLst>
      <p:ext uri="{BB962C8B-B14F-4D97-AF65-F5344CB8AC3E}">
        <p14:creationId xmlns:p14="http://schemas.microsoft.com/office/powerpoint/2010/main" val="253421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F9FAC-2A61-413D-B26B-AD93E8CA25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1931CC-7038-40EC-8EB9-C027A8134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6624F5-3287-4E40-A99F-3D792A5037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5ADB90-190A-4458-92E8-3D78588941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6A2CC6-C749-4319-A491-37BDB57A8B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C1C90E-E0B6-4597-8B26-D5FE61272E05}"/>
              </a:ext>
            </a:extLst>
          </p:cNvPr>
          <p:cNvSpPr>
            <a:spLocks noGrp="1"/>
          </p:cNvSpPr>
          <p:nvPr>
            <p:ph type="dt" sz="half" idx="10"/>
          </p:nvPr>
        </p:nvSpPr>
        <p:spPr/>
        <p:txBody>
          <a:bodyPr/>
          <a:lstStyle/>
          <a:p>
            <a:fld id="{B640D485-7486-4458-884C-0FE6448C72AA}" type="datetimeFigureOut">
              <a:rPr lang="en-IN" smtClean="0"/>
              <a:t>21-05-2021</a:t>
            </a:fld>
            <a:endParaRPr lang="en-IN"/>
          </a:p>
        </p:txBody>
      </p:sp>
      <p:sp>
        <p:nvSpPr>
          <p:cNvPr id="8" name="Footer Placeholder 7">
            <a:extLst>
              <a:ext uri="{FF2B5EF4-FFF2-40B4-BE49-F238E27FC236}">
                <a16:creationId xmlns:a16="http://schemas.microsoft.com/office/drawing/2014/main" id="{DB9955BE-5887-487C-89DF-B43C502C94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90D07D-BE98-44F8-86B4-E3E05B117B83}"/>
              </a:ext>
            </a:extLst>
          </p:cNvPr>
          <p:cNvSpPr>
            <a:spLocks noGrp="1"/>
          </p:cNvSpPr>
          <p:nvPr>
            <p:ph type="sldNum" sz="quarter" idx="12"/>
          </p:nvPr>
        </p:nvSpPr>
        <p:spPr/>
        <p:txBody>
          <a:bodyPr/>
          <a:lstStyle/>
          <a:p>
            <a:fld id="{A70F875D-8BE5-4C99-B33B-6BE86C549229}" type="slidenum">
              <a:rPr lang="en-IN" smtClean="0"/>
              <a:t>‹#›</a:t>
            </a:fld>
            <a:endParaRPr lang="en-IN"/>
          </a:p>
        </p:txBody>
      </p:sp>
    </p:spTree>
    <p:extLst>
      <p:ext uri="{BB962C8B-B14F-4D97-AF65-F5344CB8AC3E}">
        <p14:creationId xmlns:p14="http://schemas.microsoft.com/office/powerpoint/2010/main" val="19345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B9C3-23C5-47FE-849E-10D4B674DB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1CE12E-B1D7-4938-AD06-B9BC0B21E2C3}"/>
              </a:ext>
            </a:extLst>
          </p:cNvPr>
          <p:cNvSpPr>
            <a:spLocks noGrp="1"/>
          </p:cNvSpPr>
          <p:nvPr>
            <p:ph type="dt" sz="half" idx="10"/>
          </p:nvPr>
        </p:nvSpPr>
        <p:spPr/>
        <p:txBody>
          <a:bodyPr/>
          <a:lstStyle/>
          <a:p>
            <a:fld id="{B640D485-7486-4458-884C-0FE6448C72AA}" type="datetimeFigureOut">
              <a:rPr lang="en-IN" smtClean="0"/>
              <a:t>21-05-2021</a:t>
            </a:fld>
            <a:endParaRPr lang="en-IN"/>
          </a:p>
        </p:txBody>
      </p:sp>
      <p:sp>
        <p:nvSpPr>
          <p:cNvPr id="4" name="Footer Placeholder 3">
            <a:extLst>
              <a:ext uri="{FF2B5EF4-FFF2-40B4-BE49-F238E27FC236}">
                <a16:creationId xmlns:a16="http://schemas.microsoft.com/office/drawing/2014/main" id="{C2C24BA1-B5E2-4EC5-BF8D-A77E14803E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5A0E6E-7FB3-45BA-92ED-71F8BB7E2208}"/>
              </a:ext>
            </a:extLst>
          </p:cNvPr>
          <p:cNvSpPr>
            <a:spLocks noGrp="1"/>
          </p:cNvSpPr>
          <p:nvPr>
            <p:ph type="sldNum" sz="quarter" idx="12"/>
          </p:nvPr>
        </p:nvSpPr>
        <p:spPr/>
        <p:txBody>
          <a:bodyPr/>
          <a:lstStyle/>
          <a:p>
            <a:fld id="{A70F875D-8BE5-4C99-B33B-6BE86C549229}" type="slidenum">
              <a:rPr lang="en-IN" smtClean="0"/>
              <a:t>‹#›</a:t>
            </a:fld>
            <a:endParaRPr lang="en-IN"/>
          </a:p>
        </p:txBody>
      </p:sp>
    </p:spTree>
    <p:extLst>
      <p:ext uri="{BB962C8B-B14F-4D97-AF65-F5344CB8AC3E}">
        <p14:creationId xmlns:p14="http://schemas.microsoft.com/office/powerpoint/2010/main" val="2819437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8FFD59-10C5-4200-B601-552178EC5054}"/>
              </a:ext>
            </a:extLst>
          </p:cNvPr>
          <p:cNvSpPr>
            <a:spLocks noGrp="1"/>
          </p:cNvSpPr>
          <p:nvPr>
            <p:ph type="dt" sz="half" idx="10"/>
          </p:nvPr>
        </p:nvSpPr>
        <p:spPr/>
        <p:txBody>
          <a:bodyPr/>
          <a:lstStyle/>
          <a:p>
            <a:fld id="{B640D485-7486-4458-884C-0FE6448C72AA}" type="datetimeFigureOut">
              <a:rPr lang="en-IN" smtClean="0"/>
              <a:t>21-05-2021</a:t>
            </a:fld>
            <a:endParaRPr lang="en-IN"/>
          </a:p>
        </p:txBody>
      </p:sp>
      <p:sp>
        <p:nvSpPr>
          <p:cNvPr id="3" name="Footer Placeholder 2">
            <a:extLst>
              <a:ext uri="{FF2B5EF4-FFF2-40B4-BE49-F238E27FC236}">
                <a16:creationId xmlns:a16="http://schemas.microsoft.com/office/drawing/2014/main" id="{9F9B6466-3DF6-4094-B106-798004467E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701C2B-E7D8-4AA8-B6B1-31BF6B31C1E5}"/>
              </a:ext>
            </a:extLst>
          </p:cNvPr>
          <p:cNvSpPr>
            <a:spLocks noGrp="1"/>
          </p:cNvSpPr>
          <p:nvPr>
            <p:ph type="sldNum" sz="quarter" idx="12"/>
          </p:nvPr>
        </p:nvSpPr>
        <p:spPr/>
        <p:txBody>
          <a:bodyPr/>
          <a:lstStyle/>
          <a:p>
            <a:fld id="{A70F875D-8BE5-4C99-B33B-6BE86C549229}" type="slidenum">
              <a:rPr lang="en-IN" smtClean="0"/>
              <a:t>‹#›</a:t>
            </a:fld>
            <a:endParaRPr lang="en-IN"/>
          </a:p>
        </p:txBody>
      </p:sp>
    </p:spTree>
    <p:extLst>
      <p:ext uri="{BB962C8B-B14F-4D97-AF65-F5344CB8AC3E}">
        <p14:creationId xmlns:p14="http://schemas.microsoft.com/office/powerpoint/2010/main" val="163977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E6FA-A930-4883-8CE3-242E192483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B36177-94F0-4800-B47A-4F3FC080E3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72B0B8-77BD-4134-A6CC-D5CAA03A1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0DF9B5-AB68-4AEF-9740-39BB284C9A4B}"/>
              </a:ext>
            </a:extLst>
          </p:cNvPr>
          <p:cNvSpPr>
            <a:spLocks noGrp="1"/>
          </p:cNvSpPr>
          <p:nvPr>
            <p:ph type="dt" sz="half" idx="10"/>
          </p:nvPr>
        </p:nvSpPr>
        <p:spPr/>
        <p:txBody>
          <a:bodyPr/>
          <a:lstStyle/>
          <a:p>
            <a:fld id="{B640D485-7486-4458-884C-0FE6448C72AA}" type="datetimeFigureOut">
              <a:rPr lang="en-IN" smtClean="0"/>
              <a:t>21-05-2021</a:t>
            </a:fld>
            <a:endParaRPr lang="en-IN"/>
          </a:p>
        </p:txBody>
      </p:sp>
      <p:sp>
        <p:nvSpPr>
          <p:cNvPr id="6" name="Footer Placeholder 5">
            <a:extLst>
              <a:ext uri="{FF2B5EF4-FFF2-40B4-BE49-F238E27FC236}">
                <a16:creationId xmlns:a16="http://schemas.microsoft.com/office/drawing/2014/main" id="{FD5BD8B0-D796-4DB8-BDFB-011E4350CF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B7E2B5-9B4C-4C0B-879D-228C5B8F77C8}"/>
              </a:ext>
            </a:extLst>
          </p:cNvPr>
          <p:cNvSpPr>
            <a:spLocks noGrp="1"/>
          </p:cNvSpPr>
          <p:nvPr>
            <p:ph type="sldNum" sz="quarter" idx="12"/>
          </p:nvPr>
        </p:nvSpPr>
        <p:spPr/>
        <p:txBody>
          <a:bodyPr/>
          <a:lstStyle/>
          <a:p>
            <a:fld id="{A70F875D-8BE5-4C99-B33B-6BE86C549229}" type="slidenum">
              <a:rPr lang="en-IN" smtClean="0"/>
              <a:t>‹#›</a:t>
            </a:fld>
            <a:endParaRPr lang="en-IN"/>
          </a:p>
        </p:txBody>
      </p:sp>
    </p:spTree>
    <p:extLst>
      <p:ext uri="{BB962C8B-B14F-4D97-AF65-F5344CB8AC3E}">
        <p14:creationId xmlns:p14="http://schemas.microsoft.com/office/powerpoint/2010/main" val="350219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13DE9-24EC-4D2B-8FF0-0E3FF2F4E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BE513E-55C1-4ADE-9F41-D571C8254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DBA591-E804-4172-B5D6-8DBBCBEC4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FA0CF8-35D4-4B05-A069-0B02D32630A3}"/>
              </a:ext>
            </a:extLst>
          </p:cNvPr>
          <p:cNvSpPr>
            <a:spLocks noGrp="1"/>
          </p:cNvSpPr>
          <p:nvPr>
            <p:ph type="dt" sz="half" idx="10"/>
          </p:nvPr>
        </p:nvSpPr>
        <p:spPr/>
        <p:txBody>
          <a:bodyPr/>
          <a:lstStyle/>
          <a:p>
            <a:fld id="{B640D485-7486-4458-884C-0FE6448C72AA}" type="datetimeFigureOut">
              <a:rPr lang="en-IN" smtClean="0"/>
              <a:t>21-05-2021</a:t>
            </a:fld>
            <a:endParaRPr lang="en-IN"/>
          </a:p>
        </p:txBody>
      </p:sp>
      <p:sp>
        <p:nvSpPr>
          <p:cNvPr id="6" name="Footer Placeholder 5">
            <a:extLst>
              <a:ext uri="{FF2B5EF4-FFF2-40B4-BE49-F238E27FC236}">
                <a16:creationId xmlns:a16="http://schemas.microsoft.com/office/drawing/2014/main" id="{9F686761-DE60-422B-8128-D615EE58A4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595DBC-E295-4303-A9CA-7E011C34F894}"/>
              </a:ext>
            </a:extLst>
          </p:cNvPr>
          <p:cNvSpPr>
            <a:spLocks noGrp="1"/>
          </p:cNvSpPr>
          <p:nvPr>
            <p:ph type="sldNum" sz="quarter" idx="12"/>
          </p:nvPr>
        </p:nvSpPr>
        <p:spPr/>
        <p:txBody>
          <a:bodyPr/>
          <a:lstStyle/>
          <a:p>
            <a:fld id="{A70F875D-8BE5-4C99-B33B-6BE86C549229}" type="slidenum">
              <a:rPr lang="en-IN" smtClean="0"/>
              <a:t>‹#›</a:t>
            </a:fld>
            <a:endParaRPr lang="en-IN"/>
          </a:p>
        </p:txBody>
      </p:sp>
    </p:spTree>
    <p:extLst>
      <p:ext uri="{BB962C8B-B14F-4D97-AF65-F5344CB8AC3E}">
        <p14:creationId xmlns:p14="http://schemas.microsoft.com/office/powerpoint/2010/main" val="3694874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EF9138-E22C-427B-B711-C0D1B461E8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D6463D-79D8-4C03-B75F-7AE19094B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9186BA-8B0B-4F48-943A-FDB871549D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40D485-7486-4458-884C-0FE6448C72AA}" type="datetimeFigureOut">
              <a:rPr lang="en-IN" smtClean="0"/>
              <a:t>21-05-2021</a:t>
            </a:fld>
            <a:endParaRPr lang="en-IN"/>
          </a:p>
        </p:txBody>
      </p:sp>
      <p:sp>
        <p:nvSpPr>
          <p:cNvPr id="5" name="Footer Placeholder 4">
            <a:extLst>
              <a:ext uri="{FF2B5EF4-FFF2-40B4-BE49-F238E27FC236}">
                <a16:creationId xmlns:a16="http://schemas.microsoft.com/office/drawing/2014/main" id="{AF4F0EA3-3DC4-420B-9C33-23177D03B0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3CB803-3D2F-4C68-90CB-22420A3C69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0F875D-8BE5-4C99-B33B-6BE86C549229}" type="slidenum">
              <a:rPr lang="en-IN" smtClean="0"/>
              <a:t>‹#›</a:t>
            </a:fld>
            <a:endParaRPr lang="en-IN"/>
          </a:p>
        </p:txBody>
      </p:sp>
    </p:spTree>
    <p:extLst>
      <p:ext uri="{BB962C8B-B14F-4D97-AF65-F5344CB8AC3E}">
        <p14:creationId xmlns:p14="http://schemas.microsoft.com/office/powerpoint/2010/main" val="2964269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8251F-1818-428A-95EC-4E28A6134F99}"/>
              </a:ext>
            </a:extLst>
          </p:cNvPr>
          <p:cNvSpPr>
            <a:spLocks noGrp="1"/>
          </p:cNvSpPr>
          <p:nvPr>
            <p:ph type="ctrTitle"/>
          </p:nvPr>
        </p:nvSpPr>
        <p:spPr/>
        <p:txBody>
          <a:bodyPr/>
          <a:lstStyle/>
          <a:p>
            <a:r>
              <a:rPr lang="en-IN" dirty="0"/>
              <a:t>Peer review’s role in Publication Ethics</a:t>
            </a:r>
          </a:p>
        </p:txBody>
      </p:sp>
      <p:sp>
        <p:nvSpPr>
          <p:cNvPr id="3" name="Subtitle 2">
            <a:extLst>
              <a:ext uri="{FF2B5EF4-FFF2-40B4-BE49-F238E27FC236}">
                <a16:creationId xmlns:a16="http://schemas.microsoft.com/office/drawing/2014/main" id="{DCA04320-9248-48A6-A7BB-AC4F15462EC2}"/>
              </a:ext>
            </a:extLst>
          </p:cNvPr>
          <p:cNvSpPr>
            <a:spLocks noGrp="1"/>
          </p:cNvSpPr>
          <p:nvPr>
            <p:ph type="subTitle" idx="1"/>
          </p:nvPr>
        </p:nvSpPr>
        <p:spPr/>
        <p:txBody>
          <a:bodyPr/>
          <a:lstStyle/>
          <a:p>
            <a:r>
              <a:rPr lang="en-IN" dirty="0"/>
              <a:t>21-5-21</a:t>
            </a:r>
          </a:p>
          <a:p>
            <a:r>
              <a:rPr lang="en-IN" dirty="0"/>
              <a:t>Chapter 3 of D’Angelo’s book</a:t>
            </a:r>
          </a:p>
        </p:txBody>
      </p:sp>
    </p:spTree>
    <p:extLst>
      <p:ext uri="{BB962C8B-B14F-4D97-AF65-F5344CB8AC3E}">
        <p14:creationId xmlns:p14="http://schemas.microsoft.com/office/powerpoint/2010/main" val="2484833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549C-2DAA-43EE-A990-8F233AD7A6A3}"/>
              </a:ext>
            </a:extLst>
          </p:cNvPr>
          <p:cNvSpPr>
            <a:spLocks noGrp="1"/>
          </p:cNvSpPr>
          <p:nvPr>
            <p:ph type="title"/>
          </p:nvPr>
        </p:nvSpPr>
        <p:spPr/>
        <p:txBody>
          <a:bodyPr/>
          <a:lstStyle/>
          <a:p>
            <a:r>
              <a:rPr lang="en-IN" dirty="0"/>
              <a:t>Peer-review is only a pre-review and is not the last</a:t>
            </a:r>
          </a:p>
        </p:txBody>
      </p:sp>
      <p:sp>
        <p:nvSpPr>
          <p:cNvPr id="3" name="Content Placeholder 2">
            <a:extLst>
              <a:ext uri="{FF2B5EF4-FFF2-40B4-BE49-F238E27FC236}">
                <a16:creationId xmlns:a16="http://schemas.microsoft.com/office/drawing/2014/main" id="{D533A3D0-D330-4753-8FB0-9C3526B2F72B}"/>
              </a:ext>
            </a:extLst>
          </p:cNvPr>
          <p:cNvSpPr>
            <a:spLocks noGrp="1"/>
          </p:cNvSpPr>
          <p:nvPr>
            <p:ph idx="1"/>
          </p:nvPr>
        </p:nvSpPr>
        <p:spPr/>
        <p:txBody>
          <a:bodyPr/>
          <a:lstStyle/>
          <a:p>
            <a:r>
              <a:rPr lang="en-IN" dirty="0"/>
              <a:t>If the paper gets rejected, it is submitted to another journal, where it is again subjected  to peer-review.</a:t>
            </a:r>
          </a:p>
          <a:p>
            <a:r>
              <a:rPr lang="en-IN" dirty="0"/>
              <a:t>If the paper is accepted and published, it is open for any reader to critically comment on it.</a:t>
            </a:r>
          </a:p>
          <a:p>
            <a:r>
              <a:rPr lang="en-IN" dirty="0"/>
              <a:t>The academic world is amazingly good at self-correction.</a:t>
            </a:r>
          </a:p>
          <a:p>
            <a:r>
              <a:rPr lang="en-IN" dirty="0"/>
              <a:t>Ethical violations are  almost always eventually caught. </a:t>
            </a:r>
          </a:p>
          <a:p>
            <a:endParaRPr lang="en-IN" dirty="0"/>
          </a:p>
        </p:txBody>
      </p:sp>
    </p:spTree>
    <p:extLst>
      <p:ext uri="{BB962C8B-B14F-4D97-AF65-F5344CB8AC3E}">
        <p14:creationId xmlns:p14="http://schemas.microsoft.com/office/powerpoint/2010/main" val="2884857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0FD4-36A4-4F82-A087-010368A18FCB}"/>
              </a:ext>
            </a:extLst>
          </p:cNvPr>
          <p:cNvSpPr>
            <a:spLocks noGrp="1"/>
          </p:cNvSpPr>
          <p:nvPr>
            <p:ph type="title"/>
          </p:nvPr>
        </p:nvSpPr>
        <p:spPr/>
        <p:txBody>
          <a:bodyPr/>
          <a:lstStyle/>
          <a:p>
            <a:r>
              <a:rPr lang="en-IN" dirty="0"/>
              <a:t>In spite of the shortcomings of peer-reviews</a:t>
            </a:r>
          </a:p>
        </p:txBody>
      </p:sp>
      <p:sp>
        <p:nvSpPr>
          <p:cNvPr id="3" name="Content Placeholder 2">
            <a:extLst>
              <a:ext uri="{FF2B5EF4-FFF2-40B4-BE49-F238E27FC236}">
                <a16:creationId xmlns:a16="http://schemas.microsoft.com/office/drawing/2014/main" id="{1173E463-6F7C-40E1-8464-1EF7F0BD571A}"/>
              </a:ext>
            </a:extLst>
          </p:cNvPr>
          <p:cNvSpPr>
            <a:spLocks noGrp="1"/>
          </p:cNvSpPr>
          <p:nvPr>
            <p:ph idx="1"/>
          </p:nvPr>
        </p:nvSpPr>
        <p:spPr/>
        <p:txBody>
          <a:bodyPr>
            <a:normAutofit lnSpcReduction="10000"/>
          </a:bodyPr>
          <a:lstStyle/>
          <a:p>
            <a:r>
              <a:rPr lang="en-IN" dirty="0"/>
              <a:t>There is no better alternative. An alternative will create its own set of problems. For instance, there are journals that do away with pre-reviews. </a:t>
            </a:r>
          </a:p>
          <a:p>
            <a:r>
              <a:rPr lang="en-IN" dirty="0"/>
              <a:t>The system is working well.</a:t>
            </a:r>
          </a:p>
          <a:p>
            <a:r>
              <a:rPr lang="en-IN" dirty="0"/>
              <a:t>These drawbacks are not wide-spread. Those who abuse the system and behave unethically are few and far between. </a:t>
            </a:r>
          </a:p>
          <a:p>
            <a:r>
              <a:rPr lang="en-IN" dirty="0"/>
              <a:t>The advantages out-weigh the disadvantages.</a:t>
            </a:r>
          </a:p>
          <a:p>
            <a:r>
              <a:rPr lang="en-IN" dirty="0"/>
              <a:t>The existing peer review process does not require a complete renovation. It need not be torn down. The editors can handle it with their own discretion. </a:t>
            </a:r>
          </a:p>
          <a:p>
            <a:endParaRPr lang="en-IN" dirty="0"/>
          </a:p>
        </p:txBody>
      </p:sp>
    </p:spTree>
    <p:extLst>
      <p:ext uri="{BB962C8B-B14F-4D97-AF65-F5344CB8AC3E}">
        <p14:creationId xmlns:p14="http://schemas.microsoft.com/office/powerpoint/2010/main" val="335052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AB06-1A9C-4800-AC5B-5ED2D45B3DB3}"/>
              </a:ext>
            </a:extLst>
          </p:cNvPr>
          <p:cNvSpPr>
            <a:spLocks noGrp="1"/>
          </p:cNvSpPr>
          <p:nvPr>
            <p:ph type="title"/>
          </p:nvPr>
        </p:nvSpPr>
        <p:spPr/>
        <p:txBody>
          <a:bodyPr/>
          <a:lstStyle/>
          <a:p>
            <a:r>
              <a:rPr lang="en-IN" dirty="0"/>
              <a:t>Expectations from a peer-reviewer</a:t>
            </a:r>
          </a:p>
        </p:txBody>
      </p:sp>
      <p:sp>
        <p:nvSpPr>
          <p:cNvPr id="3" name="Content Placeholder 2">
            <a:extLst>
              <a:ext uri="{FF2B5EF4-FFF2-40B4-BE49-F238E27FC236}">
                <a16:creationId xmlns:a16="http://schemas.microsoft.com/office/drawing/2014/main" id="{881FCD99-A59E-4E41-8F67-BB07BBACAC10}"/>
              </a:ext>
            </a:extLst>
          </p:cNvPr>
          <p:cNvSpPr>
            <a:spLocks noGrp="1"/>
          </p:cNvSpPr>
          <p:nvPr>
            <p:ph idx="1"/>
          </p:nvPr>
        </p:nvSpPr>
        <p:spPr/>
        <p:txBody>
          <a:bodyPr/>
          <a:lstStyle/>
          <a:p>
            <a:r>
              <a:rPr lang="en-IN" dirty="0"/>
              <a:t>1. comment on quality.</a:t>
            </a:r>
          </a:p>
          <a:p>
            <a:r>
              <a:rPr lang="en-IN" dirty="0"/>
              <a:t>2. comment on the presentation</a:t>
            </a:r>
          </a:p>
          <a:p>
            <a:r>
              <a:rPr lang="en-IN" dirty="0"/>
              <a:t>3. comment on the validity</a:t>
            </a:r>
          </a:p>
          <a:p>
            <a:r>
              <a:rPr lang="en-IN" dirty="0"/>
              <a:t>4. comment on the novelty or originality. </a:t>
            </a:r>
          </a:p>
          <a:p>
            <a:r>
              <a:rPr lang="en-IN" dirty="0"/>
              <a:t>5. report on ethical misconduct.</a:t>
            </a:r>
          </a:p>
          <a:p>
            <a:endParaRPr lang="en-IN" dirty="0"/>
          </a:p>
          <a:p>
            <a:r>
              <a:rPr lang="en-IN" dirty="0"/>
              <a:t>But the reviewers may not certify the absence of any kind of ethical misconduct. It is not their task. But they do that also. </a:t>
            </a:r>
          </a:p>
          <a:p>
            <a:endParaRPr lang="en-IN" dirty="0"/>
          </a:p>
        </p:txBody>
      </p:sp>
    </p:spTree>
    <p:extLst>
      <p:ext uri="{BB962C8B-B14F-4D97-AF65-F5344CB8AC3E}">
        <p14:creationId xmlns:p14="http://schemas.microsoft.com/office/powerpoint/2010/main" val="160376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D8B9-6017-48B5-A250-07277843EFD3}"/>
              </a:ext>
            </a:extLst>
          </p:cNvPr>
          <p:cNvSpPr>
            <a:spLocks noGrp="1"/>
          </p:cNvSpPr>
          <p:nvPr>
            <p:ph type="title"/>
          </p:nvPr>
        </p:nvSpPr>
        <p:spPr/>
        <p:txBody>
          <a:bodyPr/>
          <a:lstStyle/>
          <a:p>
            <a:r>
              <a:rPr lang="en-IN" dirty="0"/>
              <a:t>Limitation imposed by abundance</a:t>
            </a:r>
          </a:p>
        </p:txBody>
      </p:sp>
      <p:sp>
        <p:nvSpPr>
          <p:cNvPr id="3" name="Content Placeholder 2">
            <a:extLst>
              <a:ext uri="{FF2B5EF4-FFF2-40B4-BE49-F238E27FC236}">
                <a16:creationId xmlns:a16="http://schemas.microsoft.com/office/drawing/2014/main" id="{DBDCEAAD-46AA-4C53-9E89-39482164BEBF}"/>
              </a:ext>
            </a:extLst>
          </p:cNvPr>
          <p:cNvSpPr>
            <a:spLocks noGrp="1"/>
          </p:cNvSpPr>
          <p:nvPr>
            <p:ph idx="1"/>
          </p:nvPr>
        </p:nvSpPr>
        <p:spPr/>
        <p:txBody>
          <a:bodyPr/>
          <a:lstStyle/>
          <a:p>
            <a:r>
              <a:rPr lang="en-IN" dirty="0"/>
              <a:t>There are several thousands of journals appearing periodically every year. Even eminent experts cannot be thorough with all known results in their field, however narrow it is. So they may not be able to find out the unethical practices in the new manuscripts submitted to the journals. </a:t>
            </a:r>
          </a:p>
          <a:p>
            <a:r>
              <a:rPr lang="en-IN" dirty="0"/>
              <a:t>Peer review cannot be fully effective. Some malpractices of the authors can easily escape this process. Many things can go unnoticed, even when the reviewers are great experts. </a:t>
            </a:r>
          </a:p>
        </p:txBody>
      </p:sp>
    </p:spTree>
    <p:extLst>
      <p:ext uri="{BB962C8B-B14F-4D97-AF65-F5344CB8AC3E}">
        <p14:creationId xmlns:p14="http://schemas.microsoft.com/office/powerpoint/2010/main" val="1441142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9FF04-19F1-4A09-AF2A-D346BD145CDA}"/>
              </a:ext>
            </a:extLst>
          </p:cNvPr>
          <p:cNvSpPr>
            <a:spLocks noGrp="1"/>
          </p:cNvSpPr>
          <p:nvPr>
            <p:ph type="title"/>
          </p:nvPr>
        </p:nvSpPr>
        <p:spPr/>
        <p:txBody>
          <a:bodyPr/>
          <a:lstStyle/>
          <a:p>
            <a:r>
              <a:rPr lang="en-IN" dirty="0"/>
              <a:t>Peer review itself leads to misconduct</a:t>
            </a:r>
          </a:p>
        </p:txBody>
      </p:sp>
      <p:sp>
        <p:nvSpPr>
          <p:cNvPr id="3" name="Content Placeholder 2">
            <a:extLst>
              <a:ext uri="{FF2B5EF4-FFF2-40B4-BE49-F238E27FC236}">
                <a16:creationId xmlns:a16="http://schemas.microsoft.com/office/drawing/2014/main" id="{ECD228B3-F0EF-4295-A4FE-490183015E99}"/>
              </a:ext>
            </a:extLst>
          </p:cNvPr>
          <p:cNvSpPr>
            <a:spLocks noGrp="1"/>
          </p:cNvSpPr>
          <p:nvPr>
            <p:ph idx="1"/>
          </p:nvPr>
        </p:nvSpPr>
        <p:spPr/>
        <p:txBody>
          <a:bodyPr/>
          <a:lstStyle/>
          <a:p>
            <a:r>
              <a:rPr lang="en-IN" dirty="0"/>
              <a:t>The authors suppress some facts and highlight some other facts so that the article will be accepted at the peer review level.</a:t>
            </a:r>
          </a:p>
          <a:p>
            <a:r>
              <a:rPr lang="en-IN" dirty="0"/>
              <a:t>Instead of keeping all facts as they are, the authors prune or modify them so as to pass the review-process. </a:t>
            </a:r>
          </a:p>
          <a:p>
            <a:endParaRPr lang="en-IN" dirty="0"/>
          </a:p>
          <a:p>
            <a:r>
              <a:rPr lang="en-IN" dirty="0"/>
              <a:t>Such instances are rare. </a:t>
            </a:r>
          </a:p>
          <a:p>
            <a:r>
              <a:rPr lang="en-IN" dirty="0"/>
              <a:t>It is ironical that an instrument to prevent misconduct, can lead </a:t>
            </a:r>
            <a:r>
              <a:rPr lang="en-IN"/>
              <a:t>to misconduct. </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4065019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3194A-36F6-447F-A4EC-6BC77C3ABFD7}"/>
              </a:ext>
            </a:extLst>
          </p:cNvPr>
          <p:cNvSpPr>
            <a:spLocks noGrp="1"/>
          </p:cNvSpPr>
          <p:nvPr>
            <p:ph type="title"/>
          </p:nvPr>
        </p:nvSpPr>
        <p:spPr/>
        <p:txBody>
          <a:bodyPr/>
          <a:lstStyle/>
          <a:p>
            <a:r>
              <a:rPr lang="en-IN" dirty="0"/>
              <a:t>Reviewers are less responsible</a:t>
            </a:r>
          </a:p>
        </p:txBody>
      </p:sp>
      <p:sp>
        <p:nvSpPr>
          <p:cNvPr id="3" name="Content Placeholder 2">
            <a:extLst>
              <a:ext uri="{FF2B5EF4-FFF2-40B4-BE49-F238E27FC236}">
                <a16:creationId xmlns:a16="http://schemas.microsoft.com/office/drawing/2014/main" id="{52DBC257-622B-4954-9275-5078F2FACBCF}"/>
              </a:ext>
            </a:extLst>
          </p:cNvPr>
          <p:cNvSpPr>
            <a:spLocks noGrp="1"/>
          </p:cNvSpPr>
          <p:nvPr>
            <p:ph idx="1"/>
          </p:nvPr>
        </p:nvSpPr>
        <p:spPr/>
        <p:txBody>
          <a:bodyPr/>
          <a:lstStyle/>
          <a:p>
            <a:r>
              <a:rPr lang="en-IN" dirty="0"/>
              <a:t>This is because:</a:t>
            </a:r>
          </a:p>
          <a:p>
            <a:r>
              <a:rPr lang="en-IN" dirty="0"/>
              <a:t>1. They are unpaid volunteers.</a:t>
            </a:r>
          </a:p>
          <a:p>
            <a:r>
              <a:rPr lang="en-IN" dirty="0"/>
              <a:t>2. They remain unanimous.</a:t>
            </a:r>
          </a:p>
          <a:p>
            <a:endParaRPr lang="en-IN" dirty="0"/>
          </a:p>
          <a:p>
            <a:r>
              <a:rPr lang="en-IN" dirty="0"/>
              <a:t>1’ They don’t feel obliged to do a perfect job.</a:t>
            </a:r>
          </a:p>
          <a:p>
            <a:r>
              <a:rPr lang="en-IN" dirty="0"/>
              <a:t>2’ They remain unaffected, if their decisions are proved wrong later. They need not fear retribution from the author, even after an unreasonably negative review. </a:t>
            </a:r>
          </a:p>
          <a:p>
            <a:r>
              <a:rPr lang="en-IN" dirty="0"/>
              <a:t>They have “safer to reject” attitude. </a:t>
            </a:r>
          </a:p>
          <a:p>
            <a:endParaRPr lang="en-IN" dirty="0"/>
          </a:p>
        </p:txBody>
      </p:sp>
    </p:spTree>
    <p:extLst>
      <p:ext uri="{BB962C8B-B14F-4D97-AF65-F5344CB8AC3E}">
        <p14:creationId xmlns:p14="http://schemas.microsoft.com/office/powerpoint/2010/main" val="142248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E7D8-AAF0-4CCB-8C6E-6EFAD0A48405}"/>
              </a:ext>
            </a:extLst>
          </p:cNvPr>
          <p:cNvSpPr>
            <a:spLocks noGrp="1"/>
          </p:cNvSpPr>
          <p:nvPr>
            <p:ph type="title"/>
          </p:nvPr>
        </p:nvSpPr>
        <p:spPr/>
        <p:txBody>
          <a:bodyPr/>
          <a:lstStyle/>
          <a:p>
            <a:r>
              <a:rPr lang="en-IN" dirty="0"/>
              <a:t>Advantage of peer-review</a:t>
            </a:r>
          </a:p>
        </p:txBody>
      </p:sp>
      <p:sp>
        <p:nvSpPr>
          <p:cNvPr id="3" name="Content Placeholder 2">
            <a:extLst>
              <a:ext uri="{FF2B5EF4-FFF2-40B4-BE49-F238E27FC236}">
                <a16:creationId xmlns:a16="http://schemas.microsoft.com/office/drawing/2014/main" id="{A19D2322-2FCC-4EDB-BC2E-08F725EA797C}"/>
              </a:ext>
            </a:extLst>
          </p:cNvPr>
          <p:cNvSpPr>
            <a:spLocks noGrp="1"/>
          </p:cNvSpPr>
          <p:nvPr>
            <p:ph idx="1"/>
          </p:nvPr>
        </p:nvSpPr>
        <p:spPr/>
        <p:txBody>
          <a:bodyPr/>
          <a:lstStyle/>
          <a:p>
            <a:r>
              <a:rPr lang="en-IN" dirty="0"/>
              <a:t>A diligent reviewer can harshly criticize a “bad” paper without the fear of reprisal from the authors.</a:t>
            </a:r>
          </a:p>
          <a:p>
            <a:r>
              <a:rPr lang="en-IN" dirty="0"/>
              <a:t>This helps the progress of good science. </a:t>
            </a:r>
          </a:p>
          <a:p>
            <a:r>
              <a:rPr lang="en-IN" dirty="0"/>
              <a:t>Peer review is perfectly capable of detecting some blatant instances of (authors’) misconduct. </a:t>
            </a:r>
          </a:p>
        </p:txBody>
      </p:sp>
    </p:spTree>
    <p:extLst>
      <p:ext uri="{BB962C8B-B14F-4D97-AF65-F5344CB8AC3E}">
        <p14:creationId xmlns:p14="http://schemas.microsoft.com/office/powerpoint/2010/main" val="4152024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2A7B7-79B8-4B09-BA4E-C8BBE5E6E11B}"/>
              </a:ext>
            </a:extLst>
          </p:cNvPr>
          <p:cNvSpPr>
            <a:spLocks noGrp="1"/>
          </p:cNvSpPr>
          <p:nvPr>
            <p:ph type="title"/>
          </p:nvPr>
        </p:nvSpPr>
        <p:spPr/>
        <p:txBody>
          <a:bodyPr/>
          <a:lstStyle/>
          <a:p>
            <a:r>
              <a:rPr lang="en-IN" dirty="0"/>
              <a:t>Another advantage of peer review</a:t>
            </a:r>
          </a:p>
        </p:txBody>
      </p:sp>
      <p:sp>
        <p:nvSpPr>
          <p:cNvPr id="3" name="Content Placeholder 2">
            <a:extLst>
              <a:ext uri="{FF2B5EF4-FFF2-40B4-BE49-F238E27FC236}">
                <a16:creationId xmlns:a16="http://schemas.microsoft.com/office/drawing/2014/main" id="{EF5E3E8D-7AD1-461E-8B99-FC800F8AC210}"/>
              </a:ext>
            </a:extLst>
          </p:cNvPr>
          <p:cNvSpPr>
            <a:spLocks noGrp="1"/>
          </p:cNvSpPr>
          <p:nvPr>
            <p:ph idx="1"/>
          </p:nvPr>
        </p:nvSpPr>
        <p:spPr/>
        <p:txBody>
          <a:bodyPr/>
          <a:lstStyle/>
          <a:p>
            <a:r>
              <a:rPr lang="en-IN" dirty="0"/>
              <a:t>Some reviewers genuinely offer some valuable suggestions leading to a better presentation of the article itself.</a:t>
            </a:r>
          </a:p>
          <a:p>
            <a:endParaRPr lang="en-IN" dirty="0"/>
          </a:p>
          <a:p>
            <a:r>
              <a:rPr lang="en-IN" dirty="0"/>
              <a:t>In fact this happens very often.</a:t>
            </a:r>
          </a:p>
        </p:txBody>
      </p:sp>
    </p:spTree>
    <p:extLst>
      <p:ext uri="{BB962C8B-B14F-4D97-AF65-F5344CB8AC3E}">
        <p14:creationId xmlns:p14="http://schemas.microsoft.com/office/powerpoint/2010/main" val="223954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DD5B7-1C95-4DB9-984E-F287F35B23D1}"/>
              </a:ext>
            </a:extLst>
          </p:cNvPr>
          <p:cNvSpPr>
            <a:spLocks noGrp="1"/>
          </p:cNvSpPr>
          <p:nvPr>
            <p:ph type="title"/>
          </p:nvPr>
        </p:nvSpPr>
        <p:spPr/>
        <p:txBody>
          <a:bodyPr/>
          <a:lstStyle/>
          <a:p>
            <a:r>
              <a:rPr lang="en-IN" dirty="0"/>
              <a:t>Disadvantage: Unethical practises by the reviewer</a:t>
            </a:r>
          </a:p>
        </p:txBody>
      </p:sp>
      <p:sp>
        <p:nvSpPr>
          <p:cNvPr id="3" name="Content Placeholder 2">
            <a:extLst>
              <a:ext uri="{FF2B5EF4-FFF2-40B4-BE49-F238E27FC236}">
                <a16:creationId xmlns:a16="http://schemas.microsoft.com/office/drawing/2014/main" id="{A5EE9CD9-A2ED-4CA0-AB99-8CA698B6DC0B}"/>
              </a:ext>
            </a:extLst>
          </p:cNvPr>
          <p:cNvSpPr>
            <a:spLocks noGrp="1"/>
          </p:cNvSpPr>
          <p:nvPr>
            <p:ph idx="1"/>
          </p:nvPr>
        </p:nvSpPr>
        <p:spPr/>
        <p:txBody>
          <a:bodyPr>
            <a:normAutofit fontScale="92500" lnSpcReduction="20000"/>
          </a:bodyPr>
          <a:lstStyle/>
          <a:p>
            <a:r>
              <a:rPr lang="en-IN" dirty="0"/>
              <a:t>Occasionally it so happens that the peer-reviewers are dishonest. </a:t>
            </a:r>
          </a:p>
          <a:p>
            <a:r>
              <a:rPr lang="en-IN" dirty="0"/>
              <a:t>They can easily steel the ideas, because they remain anonymous. </a:t>
            </a:r>
          </a:p>
          <a:p>
            <a:r>
              <a:rPr lang="en-IN" dirty="0"/>
              <a:t>The honest authors suffer at the hands of dishonest reviewers.</a:t>
            </a:r>
          </a:p>
          <a:p>
            <a:r>
              <a:rPr lang="en-IN" dirty="0"/>
              <a:t>They choose some other journals thereafter. </a:t>
            </a:r>
          </a:p>
          <a:p>
            <a:r>
              <a:rPr lang="en-IN" dirty="0"/>
              <a:t>2. Unfairly harsh reviews can demoralize the authors.</a:t>
            </a:r>
          </a:p>
          <a:p>
            <a:r>
              <a:rPr lang="en-IN" dirty="0"/>
              <a:t>3. Deliberate delays can harm the authors.</a:t>
            </a:r>
          </a:p>
          <a:p>
            <a:r>
              <a:rPr lang="en-IN" dirty="0"/>
              <a:t>4. Partiality and bias can ruin the unfavoured parties among authors.</a:t>
            </a:r>
          </a:p>
          <a:p>
            <a:r>
              <a:rPr lang="en-IN" dirty="0"/>
              <a:t>These reviewers are not accountable. </a:t>
            </a:r>
          </a:p>
          <a:p>
            <a:r>
              <a:rPr lang="en-IN" dirty="0"/>
              <a:t>5. Often the reviewers are competitors in the field and act with intentional malice.  </a:t>
            </a:r>
          </a:p>
          <a:p>
            <a:r>
              <a:rPr lang="en-IN" dirty="0"/>
              <a:t>But a guilty individual is never in a position to do it again. </a:t>
            </a:r>
          </a:p>
          <a:p>
            <a:endParaRPr lang="en-IN" dirty="0"/>
          </a:p>
        </p:txBody>
      </p:sp>
    </p:spTree>
    <p:extLst>
      <p:ext uri="{BB962C8B-B14F-4D97-AF65-F5344CB8AC3E}">
        <p14:creationId xmlns:p14="http://schemas.microsoft.com/office/powerpoint/2010/main" val="2547273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D336-F4E6-4FDB-9949-E017CD35AB6B}"/>
              </a:ext>
            </a:extLst>
          </p:cNvPr>
          <p:cNvSpPr>
            <a:spLocks noGrp="1"/>
          </p:cNvSpPr>
          <p:nvPr>
            <p:ph type="title"/>
          </p:nvPr>
        </p:nvSpPr>
        <p:spPr/>
        <p:txBody>
          <a:bodyPr/>
          <a:lstStyle/>
          <a:p>
            <a:r>
              <a:rPr lang="en-IN" dirty="0"/>
              <a:t>Convenience of peer-review</a:t>
            </a:r>
          </a:p>
        </p:txBody>
      </p:sp>
      <p:sp>
        <p:nvSpPr>
          <p:cNvPr id="3" name="Content Placeholder 2">
            <a:extLst>
              <a:ext uri="{FF2B5EF4-FFF2-40B4-BE49-F238E27FC236}">
                <a16:creationId xmlns:a16="http://schemas.microsoft.com/office/drawing/2014/main" id="{6AA405CE-383D-4A6D-B235-0882BF2F7A7E}"/>
              </a:ext>
            </a:extLst>
          </p:cNvPr>
          <p:cNvSpPr>
            <a:spLocks noGrp="1"/>
          </p:cNvSpPr>
          <p:nvPr>
            <p:ph idx="1"/>
          </p:nvPr>
        </p:nvSpPr>
        <p:spPr/>
        <p:txBody>
          <a:bodyPr/>
          <a:lstStyle/>
          <a:p>
            <a:r>
              <a:rPr lang="en-IN" dirty="0"/>
              <a:t>Nowadays they (reviewers) can use a combination of scholarly research tools.</a:t>
            </a:r>
          </a:p>
          <a:p>
            <a:r>
              <a:rPr lang="en-IN" dirty="0"/>
              <a:t>This is in addition to the already existing method of consulting experts and of appointing additional reviewers. </a:t>
            </a:r>
          </a:p>
        </p:txBody>
      </p:sp>
    </p:spTree>
    <p:extLst>
      <p:ext uri="{BB962C8B-B14F-4D97-AF65-F5344CB8AC3E}">
        <p14:creationId xmlns:p14="http://schemas.microsoft.com/office/powerpoint/2010/main" val="4083046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697</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Peer review’s role in Publication Ethics</vt:lpstr>
      <vt:lpstr>Expectations from a peer-reviewer</vt:lpstr>
      <vt:lpstr>Limitation imposed by abundance</vt:lpstr>
      <vt:lpstr>Peer review itself leads to misconduct</vt:lpstr>
      <vt:lpstr>Reviewers are less responsible</vt:lpstr>
      <vt:lpstr>Advantage of peer-review</vt:lpstr>
      <vt:lpstr>Another advantage of peer review</vt:lpstr>
      <vt:lpstr>Disadvantage: Unethical practises by the reviewer</vt:lpstr>
      <vt:lpstr>Convenience of peer-review</vt:lpstr>
      <vt:lpstr>Peer-review is only a pre-review and is not the last</vt:lpstr>
      <vt:lpstr>In spite of the shortcomings of peer-reviews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 review’s role in Publication Ethics</dc:title>
  <dc:creator>officeuser15</dc:creator>
  <cp:lastModifiedBy>officeuser15</cp:lastModifiedBy>
  <cp:revision>16</cp:revision>
  <dcterms:created xsi:type="dcterms:W3CDTF">2021-05-21T06:23:34Z</dcterms:created>
  <dcterms:modified xsi:type="dcterms:W3CDTF">2021-05-21T09:54:23Z</dcterms:modified>
</cp:coreProperties>
</file>