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FE42-79C4-4594-AB22-C48027EC0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BA409-B24D-4B44-A53B-1E45A5597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1987-8474-40CE-9FE0-798F34A2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419-1776-441A-ABA9-1206A2EA2EB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6B824-2DA8-4E64-ADE9-7541D342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3BD26-AA07-4C6F-A17E-CA27F90E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F9A6-7389-484A-9F42-4AD74969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0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B6FA-6BE9-40D5-A990-C3764306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D8FA0-E58C-40BC-B6CD-D3D262817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665F0-4967-4C84-8AAD-9114E261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419-1776-441A-ABA9-1206A2EA2EB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9034-2733-4E55-BE35-B12B91C5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137FA-4A1C-4E97-9A0D-78D1ED4B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F9A6-7389-484A-9F42-4AD74969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0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5B550-E5F0-4BBF-AC12-4CCAF7A72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43A69-8D5A-4843-B038-9ECB96097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85506-087A-41E3-8C99-B9C69DCF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419-1776-441A-ABA9-1206A2EA2EB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48A3-FE14-418E-AE51-DCFB8488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83B1-9B9B-4475-9E15-27BD17E1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F9A6-7389-484A-9F42-4AD74969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0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FED9-1E62-45B0-AA00-3AE5FF5A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F511-45C1-41D1-95D1-EC51B8D4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63B0-F1CE-4E42-87C2-5FABBDFD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419-1776-441A-ABA9-1206A2EA2EB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50C6A-C420-46CE-B0E5-1167F5C1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C548-8E69-4EB5-A5E4-7AADEDD9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F9A6-7389-484A-9F42-4AD74969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3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27BA-7B06-4B68-8DDF-BD007F04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B7A6C-B6C3-49AC-A40B-A80FE38D6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24FA-C72F-4403-9A8B-AFE53755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419-1776-441A-ABA9-1206A2EA2EB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46031-6B11-4AB5-88D9-120E0404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3478-AF7D-454C-BC0F-3688F517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F9A6-7389-484A-9F42-4AD74969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8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1BDE-3513-43A5-AF04-E9D00D9F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585F-110C-4739-BB67-81902D058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01796-3754-4A25-934B-31CA08232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AB6AB-C2FB-4F1C-83E5-A4C37498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419-1776-441A-ABA9-1206A2EA2EB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6B7F6-0E6E-40C8-88AF-5257B795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8AB2B-0424-4DC4-84A2-D6E507B4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F9A6-7389-484A-9F42-4AD74969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2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1C11-A599-46CE-A317-C58B366D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6E4A-201F-44C0-9815-F09DB517F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EF918-E442-437D-A4C6-371C1A306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BAF06-082A-47B1-AE08-8816C8496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7E725-5EC8-402E-8563-E6F84CDA9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4D266-3BB2-48EE-98B6-DD864A60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419-1776-441A-ABA9-1206A2EA2EB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B184E-AF6B-44DB-9AA2-5EEAD592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60B5A-8966-4542-B341-FC9B748A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F9A6-7389-484A-9F42-4AD74969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41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ADF6-A660-4902-8BC4-02187AF0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B5AAE-A89B-45AD-ABE7-199B4860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419-1776-441A-ABA9-1206A2EA2EB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A4379-AC39-4534-B845-8BB898CF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A39C5-C63B-4678-AB59-0A97D3E8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F9A6-7389-484A-9F42-4AD74969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5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060CD-8ECC-488A-8C12-CF9FC6B4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419-1776-441A-ABA9-1206A2EA2EB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0F357-02C3-46CD-BAFB-487623BC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0A8A9-2CD3-4948-B593-6B53DE7E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F9A6-7389-484A-9F42-4AD74969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59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D4C9-E80A-4A88-B4E7-0B2E49D3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8883-49ED-4A74-88F5-1AB23F52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9D280-C43B-41C3-BEDA-041BC38C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9F96B-3A26-4816-BEAB-915B839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419-1776-441A-ABA9-1206A2EA2EB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211CD-2CEB-4C77-9ED2-9209B5E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2126E-E2F2-46B3-B533-E9DCB149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F9A6-7389-484A-9F42-4AD74969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66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7DAC-B445-4800-8E32-E4C96B6E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170EE-FDE3-4101-A2CA-326F8CAD3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DEA61-8B5F-45A4-A2A7-BD35C581F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BAC-C435-4EAB-9D8D-04BF6A8E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419-1776-441A-ABA9-1206A2EA2EB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08333-1846-4FDF-8606-63308B31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63560-B012-4CD7-A69E-0BF66F65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F9A6-7389-484A-9F42-4AD74969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59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A4EDC-5883-4E89-B1F7-3B301121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C5F27-F0F5-4E74-A326-75A503DD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1735D-A9D4-46AF-80C6-181D0A2B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D419-1776-441A-ABA9-1206A2EA2EB1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778D5-3F52-4C38-8587-801D61951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F3C02-4425-4E6A-A7C2-FC37FF5FB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BF9A6-7389-484A-9F42-4AD74969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44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5494-E861-4902-BCBD-FBBF08EC2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RP Ethics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F20AC-00C8-4CF9-85E5-31FCEFEDF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2-6-21</a:t>
            </a:r>
          </a:p>
          <a:p>
            <a:r>
              <a:rPr lang="en-IN" dirty="0"/>
              <a:t>Three major schools of ethical theory </a:t>
            </a:r>
          </a:p>
        </p:txBody>
      </p:sp>
    </p:spTree>
    <p:extLst>
      <p:ext uri="{BB962C8B-B14F-4D97-AF65-F5344CB8AC3E}">
        <p14:creationId xmlns:p14="http://schemas.microsoft.com/office/powerpoint/2010/main" val="310003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761F-9A70-47E3-B053-9D1FF3FD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Ethos of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B307-C42F-4077-8F43-F1E0B9E0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Universalism: The truth must not be specific to any one culture, time or place. </a:t>
            </a:r>
          </a:p>
          <a:p>
            <a:r>
              <a:rPr lang="en-IN" dirty="0"/>
              <a:t>Communalism: It is pursued by various people at various times.</a:t>
            </a:r>
          </a:p>
          <a:p>
            <a:r>
              <a:rPr lang="en-IN" dirty="0"/>
              <a:t>Organized </a:t>
            </a:r>
            <a:r>
              <a:rPr lang="en-IN" dirty="0" err="1"/>
              <a:t>skepticism</a:t>
            </a:r>
            <a:r>
              <a:rPr lang="en-IN" dirty="0"/>
              <a:t>: willing to set aside a beloved theory in the face of new evidence or falsification.</a:t>
            </a:r>
          </a:p>
          <a:p>
            <a:r>
              <a:rPr lang="en-IN" dirty="0"/>
              <a:t>Disinterestedness: they pursue the truth, no matter where their studies lead them, disinterested in achieving a particular sought-for outcome.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56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B73F-CF0D-4B07-846C-A0794454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three schools of Ethics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03521-517C-4BB2-824D-2C1C7A632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Virtue ethics (Plato and Aristotle) </a:t>
            </a:r>
          </a:p>
          <a:p>
            <a:r>
              <a:rPr lang="en-IN" dirty="0"/>
              <a:t>2. Deontology</a:t>
            </a:r>
          </a:p>
          <a:p>
            <a:r>
              <a:rPr lang="en-IN" dirty="0"/>
              <a:t>3. consequentialism</a:t>
            </a:r>
          </a:p>
          <a:p>
            <a:endParaRPr lang="en-IN" dirty="0"/>
          </a:p>
          <a:p>
            <a:r>
              <a:rPr lang="en-IN" dirty="0"/>
              <a:t>(There are some more). </a:t>
            </a:r>
          </a:p>
          <a:p>
            <a:r>
              <a:rPr lang="en-IN" dirty="0"/>
              <a:t>Aim: to describe the nature of “the good”.</a:t>
            </a:r>
          </a:p>
        </p:txBody>
      </p:sp>
    </p:spTree>
    <p:extLst>
      <p:ext uri="{BB962C8B-B14F-4D97-AF65-F5344CB8AC3E}">
        <p14:creationId xmlns:p14="http://schemas.microsoft.com/office/powerpoint/2010/main" val="315193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7354-2228-487A-A1DC-76609EB4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Plato’s cardinal virtues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FB42-A4CF-4FB8-B6E1-6A283B2E0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Prudence</a:t>
            </a:r>
          </a:p>
          <a:p>
            <a:r>
              <a:rPr lang="en-IN" dirty="0"/>
              <a:t>Justice</a:t>
            </a:r>
          </a:p>
          <a:p>
            <a:r>
              <a:rPr lang="en-IN" dirty="0"/>
              <a:t>Fortitude</a:t>
            </a:r>
          </a:p>
          <a:p>
            <a:r>
              <a:rPr lang="en-IN" dirty="0"/>
              <a:t>Temperance.</a:t>
            </a:r>
          </a:p>
          <a:p>
            <a:endParaRPr lang="en-IN" dirty="0"/>
          </a:p>
          <a:p>
            <a:r>
              <a:rPr lang="en-IN" dirty="0"/>
              <a:t>Aristotle: Virtues (like courage) sit in the mean between two vices.</a:t>
            </a:r>
          </a:p>
          <a:p>
            <a:r>
              <a:rPr lang="en-IN" dirty="0"/>
              <a:t>Cautiousness</a:t>
            </a:r>
          </a:p>
          <a:p>
            <a:r>
              <a:rPr lang="en-IN" dirty="0"/>
              <a:t>Fairness </a:t>
            </a:r>
          </a:p>
          <a:p>
            <a:r>
              <a:rPr lang="en-IN" dirty="0"/>
              <a:t>Courage in adversity</a:t>
            </a:r>
          </a:p>
          <a:p>
            <a:r>
              <a:rPr lang="en-IN" dirty="0"/>
              <a:t>Practice of controlling the actions and thoughts.  </a:t>
            </a:r>
          </a:p>
        </p:txBody>
      </p:sp>
    </p:spTree>
    <p:extLst>
      <p:ext uri="{BB962C8B-B14F-4D97-AF65-F5344CB8AC3E}">
        <p14:creationId xmlns:p14="http://schemas.microsoft.com/office/powerpoint/2010/main" val="253163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CF0A-71A5-42E9-B4CD-D4B443D7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Deontological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CA8-70AB-45CD-B24F-7D563EFB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Immanuel Kant</a:t>
            </a:r>
          </a:p>
          <a:p>
            <a:r>
              <a:rPr lang="en-IN" dirty="0"/>
              <a:t>Act only in such a way that you would want your actions to become a universal law applicable to every one in a similar situation.  </a:t>
            </a:r>
          </a:p>
          <a:p>
            <a:r>
              <a:rPr lang="en-IN" dirty="0"/>
              <a:t>Deon = duty</a:t>
            </a:r>
          </a:p>
          <a:p>
            <a:r>
              <a:rPr lang="en-IN" dirty="0"/>
              <a:t>Act in such a way that you always treat the humanity as both the means of an action and the end. </a:t>
            </a:r>
          </a:p>
          <a:p>
            <a:r>
              <a:rPr lang="en-IN" dirty="0"/>
              <a:t>Act as though you were a law-making member of a “kingdom of ends” ; act in such a way that it would harmonize with such a kingdom. </a:t>
            </a:r>
          </a:p>
        </p:txBody>
      </p:sp>
    </p:spTree>
    <p:extLst>
      <p:ext uri="{BB962C8B-B14F-4D97-AF65-F5344CB8AC3E}">
        <p14:creationId xmlns:p14="http://schemas.microsoft.com/office/powerpoint/2010/main" val="423986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1A94-8EF1-49AF-A364-D1A153C7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Consequentialism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4B6B-21ED-4D57-BBC5-0FCA1AB4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Bentham</a:t>
            </a:r>
          </a:p>
          <a:p>
            <a:r>
              <a:rPr lang="en-IN" dirty="0"/>
              <a:t>Promote the greatest pleasure and least pain. This is what is meant by ethical behaviour.</a:t>
            </a:r>
          </a:p>
        </p:txBody>
      </p:sp>
    </p:spTree>
    <p:extLst>
      <p:ext uri="{BB962C8B-B14F-4D97-AF65-F5344CB8AC3E}">
        <p14:creationId xmlns:p14="http://schemas.microsoft.com/office/powerpoint/2010/main" val="101743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EBFD-B301-4F92-9D76-1B9C732C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Ethos of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D131-E1A5-41C0-ACFB-9DE97718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Communalism</a:t>
            </a:r>
          </a:p>
          <a:p>
            <a:r>
              <a:rPr lang="en-IN" dirty="0"/>
              <a:t>Universalism</a:t>
            </a:r>
          </a:p>
          <a:p>
            <a:r>
              <a:rPr lang="en-IN" dirty="0"/>
              <a:t>Organized </a:t>
            </a:r>
            <a:r>
              <a:rPr lang="en-IN" dirty="0" err="1"/>
              <a:t>skepticism</a:t>
            </a:r>
            <a:endParaRPr lang="en-IN" dirty="0"/>
          </a:p>
          <a:p>
            <a:r>
              <a:rPr lang="en-IN"/>
              <a:t>Disinterestedness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83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271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RP Ethics 8</vt:lpstr>
      <vt:lpstr>Ethos of science</vt:lpstr>
      <vt:lpstr>The three schools of Ethics are:</vt:lpstr>
      <vt:lpstr>Plato’s cardinal virtues</vt:lpstr>
      <vt:lpstr>Deontological Ethics</vt:lpstr>
      <vt:lpstr>Consequentialism</vt:lpstr>
      <vt:lpstr>Ethos of science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 Ethics 8</dc:title>
  <dc:creator>officeuser15</dc:creator>
  <cp:lastModifiedBy>officeuser15</cp:lastModifiedBy>
  <cp:revision>10</cp:revision>
  <dcterms:created xsi:type="dcterms:W3CDTF">2021-06-02T08:00:22Z</dcterms:created>
  <dcterms:modified xsi:type="dcterms:W3CDTF">2021-06-03T03:09:30Z</dcterms:modified>
</cp:coreProperties>
</file>