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79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/>
    <p:restoredTop sz="94694"/>
  </p:normalViewPr>
  <p:slideViewPr>
    <p:cSldViewPr snapToGrid="0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00CB-3950-6E43-B7D5-C30C94BCB9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0C90-742E-004C-8B90-F054684D413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40C90-742E-004C-8B90-F054684D413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8"/>
          <a:ext cx="3993932" cy="605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43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 A Flatness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0.00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+0.800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-0.000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3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549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142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18" y="598342"/>
            <a:ext cx="11860625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 - SPC_A (Example1)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 - SPC_EW (Example2)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18" y="598342"/>
            <a:ext cx="11860625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/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/>
          <p:cNvCxnSpPr/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/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/>
          <p:cNvCxnSpPr/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7805"/>
          <a:stretch>
            <a:fillRect/>
          </a:stretch>
        </p:blipFill>
        <p:spPr>
          <a:xfrm>
            <a:off x="4324442" y="1429274"/>
            <a:ext cx="4246316" cy="10044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6"/>
            </p:custDataLst>
          </p:nvPr>
        </p:nvGraphicFramePr>
        <p:xfrm>
          <a:off x="166618" y="596268"/>
          <a:ext cx="3993932" cy="605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EW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43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width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Tolerance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SPC_EW_1 ~ SPC_EW_3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IXY_1~IXY_3, IXY_11~IXY_13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3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549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142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SPC_EW_1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locations(SPC_EW_2, SPC_EW_3).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CM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cm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A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am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F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557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fm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ags/tag3.xml><?xml version="1.0" encoding="utf-8"?>
<p:tagLst xmlns:p="http://schemas.openxmlformats.org/presentationml/2006/main">
  <p:tag name="KSO_WM_UNIT_TABLE_BEAUTIFY" val="smartTable{23ab6606-8e45-4e4a-b7bb-0798d2f6b6e5}"/>
</p:tagLst>
</file>

<file path=ppt/tags/tag4.xml><?xml version="1.0" encoding="utf-8"?>
<p:tagLst xmlns:p="http://schemas.openxmlformats.org/presentationml/2006/main">
  <p:tag name="KSO_WM_UNIT_TABLE_BEAUTIFY" val="smartTable{23ab6606-8e45-4e4a-b7bb-0798d2f6b6e5}"/>
</p:tagLst>
</file>

<file path=ppt/tags/tag5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4164</Words>
  <Application>WPS 演示</Application>
  <PresentationFormat>宽屏</PresentationFormat>
  <Paragraphs>392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PMingLiU</vt:lpstr>
      <vt:lpstr>宋体-繁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107</cp:revision>
  <dcterms:created xsi:type="dcterms:W3CDTF">2022-11-04T06:18:03Z</dcterms:created>
  <dcterms:modified xsi:type="dcterms:W3CDTF">2022-11-04T06:18:03Z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