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  <p:sldId id="260" r:id="rId5"/>
    <p:sldId id="279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95"/>
    <p:restoredTop sz="94694"/>
  </p:normalViewPr>
  <p:slideViewPr>
    <p:cSldViewPr snapToGrid="0">
      <p:cViewPr varScale="1">
        <p:scale>
          <a:sx n="121" d="100"/>
          <a:sy n="121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D00CB-3950-6E43-B7D5-C30C94BCB9E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40C90-742E-004C-8B90-F054684D413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40C90-742E-004C-8B90-F054684D413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66618" y="596268"/>
          <a:ext cx="3993932" cy="6057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935"/>
                <a:gridCol w="3030997"/>
              </a:tblGrid>
              <a:tr h="2445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5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FAI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432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Datum A Flatness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5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Type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Flatness(GD&amp;T)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5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SKU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Both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5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Nominal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0.00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5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Tol+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+0.800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5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Tol-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-0.000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5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Equipment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OMM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31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Fixture Positioning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4x points support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31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Reference Datums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A+B+C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884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SPC_A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884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 qty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31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Raw data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P1~P9, P14, P17~P23, P27, P31~P39, P44, P47~P53, P56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83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Raw data qty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36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5499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Measurement Procedure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Create datum A/B/C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Measure Point P1~P9, P14, P17~P23, P27, P31~P39, P44, P47~P53, P56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1424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Calculation Method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Point P1~P9, P14, P17~P23, P27, P31~P39, P44, P47~P53, P56 create plane PL1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Calculate Flatness of PL1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814" y="1068666"/>
            <a:ext cx="1576652" cy="1748304"/>
          </a:xfrm>
          <a:prstGeom prst="rect">
            <a:avLst/>
          </a:prstGeom>
          <a:noFill/>
          <a:ln w="15875">
            <a:solidFill>
              <a:srgbClr val="2D05D9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558" y="1124553"/>
            <a:ext cx="2597878" cy="1769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841" y="3451797"/>
            <a:ext cx="2544597" cy="311058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61558" y="754184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Fixture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78841" y="698994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Drawing Callout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78841" y="3082126"/>
            <a:ext cx="2016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Measurement Description 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6618" y="598342"/>
            <a:ext cx="11860625" cy="605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3918" y="1055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J</a:t>
            </a:r>
            <a:r>
              <a:rPr lang="en-US" altLang="zh-CN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xxx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MTD 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|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 Details of SPCs - SPC_A (Example1)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3918" y="105559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J</a:t>
            </a:r>
            <a:r>
              <a:rPr lang="en-US" altLang="zh-CN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xxx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MTD 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|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 Details of SPCs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-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b="1" dirty="0">
                <a:latin typeface="Arial" panose="020B0604020202090204" pitchFamily="34" charset="0"/>
                <a:cs typeface="Arial" panose="020B0604020202090204" pitchFamily="34" charset="0"/>
              </a:rPr>
              <a:t>CM</a:t>
            </a:r>
            <a:endParaRPr lang="en-US" altLang="zh-CN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67289" y="474891"/>
          <a:ext cx="4816439" cy="62787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241"/>
                <a:gridCol w="3655198"/>
              </a:tblGrid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CM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FAI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551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59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 for cm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Type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Flatness(GD&amp;T)/Profile(GD&amp;T)/…/Tolerance/MAX/MIN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SKU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Both/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Wifi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/Cellxxxx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Nominal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xxx.xxx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</a:t>
                      </a:r>
                      <a:r>
                        <a:rPr lang="en-US" altLang="zh-CN" sz="9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Nomial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)</a:t>
                      </a:r>
                      <a:endParaRPr lang="zh-CN" altLang="en-US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Tol+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xx.xxx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(upper tolerance, no blank between ‘+’ &amp; value)</a:t>
                      </a:r>
                      <a:endParaRPr lang="zh-CN" altLang="en-US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Tol-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-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xx.xxx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(Lower tolerance, no blank between ‘+’ &amp; value)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Equipment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CMM/OMM/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Calliper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/Other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575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Fixture Positioning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Vacuum Adsorption/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4x Points Support/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4x Points Support</a:t>
                      </a:r>
                      <a:r>
                        <a:rPr lang="zh-CN" altLang="en-US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</a:t>
                      </a:r>
                      <a:r>
                        <a:rPr lang="zh-CN" altLang="en-US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Magnet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678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Reference Datums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Datum1+Datum2+Datum3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(No blank before &amp; after ‘+’)</a:t>
                      </a:r>
                      <a:endParaRPr lang="zh-CN" altLang="en-US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644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SPC_A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644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 qty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(qty)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575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Raw data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P1~P9, P14, P17~P23, P27, P31~P39, P44, P47~P53, P56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(example1, if drawing have defined point name, follow drawing)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A_1, A_2, …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(example2, if drawing have no defined point name: XX_NO)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988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Raw data qty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36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(qty)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732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Measurement Procedure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Create datum A/B/C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Measure Point P1~P9, P14, P17~P23, P27, P31~P39, P44, P47~P53, P56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70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Calculation Method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Point P1~P9, P14, P17~P23, P27, P31~P39, P44, P47~P53, P56 create plane PL1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Calculate Flatness of PL1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3918" y="105559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J</a:t>
            </a:r>
            <a:r>
              <a:rPr lang="en-US" altLang="zh-CN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xxx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MTD 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|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 Details of SPCs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-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A</a:t>
            </a:r>
            <a:r>
              <a:rPr lang="en-US" altLang="zh-CN" b="1" dirty="0">
                <a:latin typeface="Arial" panose="020B0604020202090204" pitchFamily="34" charset="0"/>
                <a:cs typeface="Arial" panose="020B0604020202090204" pitchFamily="34" charset="0"/>
              </a:rPr>
              <a:t>M</a:t>
            </a:r>
            <a:endParaRPr lang="en-US" altLang="zh-CN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67289" y="474891"/>
          <a:ext cx="4816439" cy="62787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241"/>
                <a:gridCol w="3655198"/>
              </a:tblGrid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AM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FAI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561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59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 for am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Type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Flatness(GD&amp;T)/Profile(GD&amp;T)/…/Tolerance/MAX/MIN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SKU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Both/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Wifi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/Cell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Nominal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xxx.xxx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</a:t>
                      </a:r>
                      <a:r>
                        <a:rPr lang="en-US" altLang="zh-CN" sz="9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Nomial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)</a:t>
                      </a:r>
                      <a:endParaRPr lang="zh-CN" altLang="en-US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Tol+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xx.xxx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(upper tolerance, no blank between ‘+’ &amp; value)</a:t>
                      </a:r>
                      <a:endParaRPr lang="zh-CN" altLang="en-US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Tol-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-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xx.xxx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(Lower tolerance, no blank between ‘+’ &amp; value)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Equipment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CMM/OMM/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Calliper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/Other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575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Fixture Positioning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Vacuum Adsorption/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4x Points Support/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4x Points Support</a:t>
                      </a:r>
                      <a:r>
                        <a:rPr lang="zh-CN" altLang="en-US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</a:t>
                      </a:r>
                      <a:r>
                        <a:rPr lang="zh-CN" altLang="en-US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Magnet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678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Reference Datums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Datum1+Datum2+Datum3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(No blank before &amp; after ‘+’)</a:t>
                      </a:r>
                      <a:endParaRPr lang="zh-CN" altLang="en-US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644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SPC_A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(if have more than 1x output: SPC_A_1, SPC_A_2, …)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644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 qty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(qty)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575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Raw data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P1~P9, P14, P17~P23, P27, P31~P39, P44, P47~P53, P56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(example1, if drawing have defined point name, follow drawing)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A_1, A_2, …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(example2, if drawing have no defined point name: XX_NO)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988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Raw data qty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36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(qty)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732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Measurement Procedure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Create datum A/B/C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Measure Point P1~P9, P14, P17~P23, P27, P31~P39, P44, P47~P53, P56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70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Calculation Method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Point P1~P9, P14, P17~P23, P27, P31~P39, P44, P47~P53, P56 create plane PL1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Calculate Flatness of PL1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3918" y="105559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J</a:t>
            </a:r>
            <a:r>
              <a:rPr lang="en-US" altLang="zh-CN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xxx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MTD 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|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 Details of SPCs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-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F</a:t>
            </a:r>
            <a:r>
              <a:rPr lang="en-US" altLang="zh-CN" b="1" dirty="0">
                <a:latin typeface="Arial" panose="020B0604020202090204" pitchFamily="34" charset="0"/>
                <a:cs typeface="Arial" panose="020B0604020202090204" pitchFamily="34" charset="0"/>
              </a:rPr>
              <a:t>M</a:t>
            </a:r>
            <a:endParaRPr lang="en-US" altLang="zh-CN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67289" y="474891"/>
          <a:ext cx="4816439" cy="62787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241"/>
                <a:gridCol w="3655198"/>
              </a:tblGrid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FM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FAI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550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59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 for fm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Type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Flatness(GD&amp;T)/Profile(GD&amp;T)/…/Tolerance/MAX/MIN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SKU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Both/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Wifi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/Cell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Nominal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xxx.xxx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</a:t>
                      </a:r>
                      <a:r>
                        <a:rPr lang="en-US" altLang="zh-CN" sz="9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Nomial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)</a:t>
                      </a:r>
                      <a:endParaRPr lang="zh-CN" altLang="en-US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Tol+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xx.xxx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(upper tolerance, no blank between ‘+’ &amp; value)</a:t>
                      </a:r>
                      <a:endParaRPr lang="zh-CN" altLang="en-US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Tol-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-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xx.xxx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(Lower tolerance, no blank between ‘+’ &amp; value)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Equipment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CMM/OMM/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Calliper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/Other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575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Fixture Positioning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Vacuum Adsorption/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4x Points Support/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4x Points Support</a:t>
                      </a:r>
                      <a:r>
                        <a:rPr lang="zh-CN" altLang="en-US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</a:t>
                      </a:r>
                      <a:r>
                        <a:rPr lang="zh-CN" altLang="en-US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Magnet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678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Reference Datums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Datum1+Datum2+Datum3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(No blank before &amp; after ‘+’)</a:t>
                      </a:r>
                      <a:endParaRPr lang="zh-CN" altLang="en-US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644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SPC_A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(if have more than 1x output: SPC_A_1, SPC_A_2, …)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644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 qty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(qty)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575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Raw data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P1~P9, P14, P17~P23, P27, P31~P39, P44, P47~P53, P56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(example1, if drawing have defined point name, follow drawing)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A_1, A_2, …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(example2, if drawing have no defined point name: XX_NO)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988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Raw data qty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36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(qty)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732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Measurement Procedure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Create datum A/B/C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Measure Point P1~P9, P14, P17~P23, P27, P31~P39, P44, P47~P53, P56ss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70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Calculation Method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Point P1~P9, P14, P17~P23, P27, P31~P39, P44, P47~P53, P56 create plane PL1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Calculate Flatness of PL1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3ab6606-8e45-4e4a-b7bb-0798d2f6b6e5}"/>
</p:tagLst>
</file>

<file path=ppt/tags/tag2.xml><?xml version="1.0" encoding="utf-8"?>
<p:tagLst xmlns:p="http://schemas.openxmlformats.org/presentationml/2006/main">
  <p:tag name="KSO_WM_UNIT_TABLE_BEAUTIFY" val="smartTable{23ab6606-8e45-4e4a-b7bb-0798d2f6b6e5}"/>
</p:tagLst>
</file>

<file path=ppt/tags/tag3.xml><?xml version="1.0" encoding="utf-8"?>
<p:tagLst xmlns:p="http://schemas.openxmlformats.org/presentationml/2006/main">
  <p:tag name="KSO_WM_UNIT_TABLE_BEAUTIFY" val="smartTable{23ab6606-8e45-4e4a-b7bb-0798d2f6b6e5}"/>
</p:tagLst>
</file>

<file path=ppt/tags/tag4.xml><?xml version="1.0" encoding="utf-8"?>
<p:tagLst xmlns:p="http://schemas.openxmlformats.org/presentationml/2006/main">
  <p:tag name="KSO_WM_UNIT_TABLE_BEAUTIFY" val="smartTable{23ab6606-8e45-4e4a-b7bb-0798d2f6b6e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3569</Words>
  <Application>WPS 演示</Application>
  <PresentationFormat>宽屏</PresentationFormat>
  <Paragraphs>315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方正书宋_GBK</vt:lpstr>
      <vt:lpstr>Wingdings</vt:lpstr>
      <vt:lpstr>宋体</vt:lpstr>
      <vt:lpstr>汉仪书宋二KW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Fu</dc:creator>
  <cp:lastModifiedBy>leslie</cp:lastModifiedBy>
  <cp:revision>110</cp:revision>
  <dcterms:created xsi:type="dcterms:W3CDTF">2022-11-04T07:01:20Z</dcterms:created>
  <dcterms:modified xsi:type="dcterms:W3CDTF">2022-11-04T07:01:20Z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