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9" r:id="rId3"/>
    <p:sldId id="260" r:id="rId4"/>
    <p:sldId id="279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00CB-3950-6E43-B7D5-C30C94BCB9E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0C90-742E-004C-8B90-F054684D413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 - SPC_EW (Example2)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18" y="598342"/>
            <a:ext cx="11860625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7805"/>
          <a:stretch>
            <a:fillRect/>
          </a:stretch>
        </p:blipFill>
        <p:spPr>
          <a:xfrm>
            <a:off x="4324442" y="1429274"/>
            <a:ext cx="4246316" cy="10044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166618" y="596268"/>
          <a:ext cx="3993932" cy="6057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43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Tolerance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50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SPC_EW_1 ~ SPC_EW_3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84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31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IXY_1~IXY_3, IXY_11~IXY_13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83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5499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142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SPC_EW_1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locations(SPC_EW_2, SPC_EW_3).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CM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552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cm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…sss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A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562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am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Support/sss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3918" y="105559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xxx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of SPCs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-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altLang="zh-CN" b="1" dirty="0">
                <a:latin typeface="Arial" panose="020B0604020202090204" pitchFamily="34" charset="0"/>
                <a:cs typeface="Arial" panose="020B0604020202090204" pitchFamily="34" charset="0"/>
              </a:rPr>
              <a:t>M</a:t>
            </a:r>
            <a:endParaRPr lang="en-US" altLang="zh-CN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7289" y="474891"/>
          <a:ext cx="4816439" cy="6278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241"/>
                <a:gridCol w="3655198"/>
              </a:tblGrid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FM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5572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 for fm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Type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Flatness(GD&amp;T)/Profile(GD&amp;T)/…/Tolerance/MAX/MIN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SKU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Both/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Wifi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/Cell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</a:t>
                      </a:r>
                      <a:r>
                        <a:rPr lang="en-US" altLang="zh-CN" sz="9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Nomial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(upper tolerance, no blank between ‘+’ &amp; value)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xx.xxx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(Lower tolerance, no blank between ‘+’ &amp; value)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615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CMM/OMM/</a:t>
                      </a:r>
                      <a:r>
                        <a:rPr lang="en-US" altLang="zh-CN" sz="900" b="0" i="0" dirty="0" err="1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Calliper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/Other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Support/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</a:t>
                      </a:r>
                      <a:r>
                        <a:rPr lang="zh-CN" altLang="en-US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 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Magnet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678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Datum1+Datum2+Datum3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(No blank before &amp; after ‘+’)</a:t>
                      </a:r>
                      <a:endParaRPr lang="zh-CN" altLang="en-US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SPC_A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(if have more than 1x output: SPC_A_1, SPC_A_2, …)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644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575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(example1, if drawing have defined point name, follow drawing)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A_1, A_2, …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(example2, if drawing have no defined point name: XX_NO)</a:t>
                      </a:r>
                      <a:endParaRPr lang="en-US" altLang="zh-CN" sz="9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88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Raw data qty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 </a:t>
                      </a: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(qty)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326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2707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(example)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ags/tag3.xml><?xml version="1.0" encoding="utf-8"?>
<p:tagLst xmlns:p="http://schemas.openxmlformats.org/presentationml/2006/main">
  <p:tag name="KSO_WM_UNIT_TABLE_BEAUTIFY" val="smartTable{23ab6606-8e45-4e4a-b7bb-0798d2f6b6e5}"/>
</p:tagLst>
</file>

<file path=ppt/tags/tag4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宽屏</PresentationFormat>
  <Paragraphs>314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PMingLiU</vt:lpstr>
      <vt:lpstr>宋体-繁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109</cp:revision>
  <dcterms:created xsi:type="dcterms:W3CDTF">2022-11-04T07:01:38Z</dcterms:created>
  <dcterms:modified xsi:type="dcterms:W3CDTF">2022-11-04T07:01:38Z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