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/>
    <p:restoredTop sz="94694"/>
  </p:normalViewPr>
  <p:slideViewPr>
    <p:cSldViewPr snapToGrid="0">
      <p:cViewPr varScale="1">
        <p:scale>
          <a:sx n="152" d="100"/>
          <a:sy n="152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66618" y="596267"/>
          <a:ext cx="3993932" cy="6059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/>
                <a:gridCol w="3030997"/>
              </a:tblGrid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269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Datum A Flatness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0.01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+0.80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-0.00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OMM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Reporting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1x SPC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36x raw data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570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Create datum A/B/C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Measure Point 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80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Point P1~P9, P14, P17~P23, P27, P31~P39, P44, P47~P53, P56 create plane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Calculate Flatness of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14" y="1068666"/>
            <a:ext cx="1576652" cy="1748304"/>
          </a:xfrm>
          <a:prstGeom prst="rect">
            <a:avLst/>
          </a:prstGeom>
          <a:noFill/>
          <a:ln w="15875">
            <a:solidFill>
              <a:srgbClr val="2D05D9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558" y="1124553"/>
            <a:ext cx="2597878" cy="1769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841" y="3451797"/>
            <a:ext cx="2544597" cy="31105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J5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7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For SPCs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61558" y="75418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Fixture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78841" y="69899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Drawing Callout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8841" y="3082126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60550" y="598342"/>
            <a:ext cx="7866693" cy="605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66618" y="596267"/>
          <a:ext cx="3993932" cy="6059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/>
                <a:gridCol w="3030997"/>
              </a:tblGrid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EW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93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269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HSG inner width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176.618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+0.15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-0.05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Reporting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3x SPC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6x raw data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570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Capture 2 points (S1&amp;S2) as picture right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80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</a:t>
                      </a:r>
                      <a:r>
                        <a:rPr lang="en-US" altLang="zh-CN" sz="900" b="0" i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EW_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IXY_1 : Calculate the distance from S1 to S2 in orientation X.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The same method for other locations(IXY_2,IXY_3).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J5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7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For SPCs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2688" y="740689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Fixture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77" y="66281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Drawing Callout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24443" y="3102238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60550" y="598342"/>
            <a:ext cx="7866693" cy="605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906" y="1072390"/>
            <a:ext cx="2356022" cy="155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833" y="992843"/>
            <a:ext cx="3344333" cy="171451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233" y="3607069"/>
            <a:ext cx="2515204" cy="1002113"/>
          </a:xfrm>
          <a:prstGeom prst="rect">
            <a:avLst/>
          </a:prstGeom>
        </p:spPr>
      </p:pic>
      <p:pic>
        <p:nvPicPr>
          <p:cNvPr id="1025" name="Picture 1" descr="page250image38788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00" y="5172705"/>
            <a:ext cx="5017551" cy="10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181" y="4075747"/>
            <a:ext cx="1981201" cy="1640434"/>
          </a:xfrm>
          <a:prstGeom prst="rect">
            <a:avLst/>
          </a:prstGeom>
        </p:spPr>
      </p:pic>
      <p:sp>
        <p:nvSpPr>
          <p:cNvPr id="26" name="橢圓 15"/>
          <p:cNvSpPr/>
          <p:nvPr/>
        </p:nvSpPr>
        <p:spPr>
          <a:xfrm>
            <a:off x="4337790" y="5513565"/>
            <a:ext cx="428628" cy="64294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7" name="直線單箭頭接點 20"/>
          <p:cNvCxnSpPr/>
          <p:nvPr/>
        </p:nvCxnSpPr>
        <p:spPr>
          <a:xfrm flipV="1">
            <a:off x="4643437" y="4609182"/>
            <a:ext cx="1025796" cy="94557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15"/>
          <p:cNvSpPr/>
          <p:nvPr/>
        </p:nvSpPr>
        <p:spPr>
          <a:xfrm>
            <a:off x="9181638" y="5480613"/>
            <a:ext cx="428628" cy="64294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0" name="直線單箭頭接點 20"/>
          <p:cNvCxnSpPr/>
          <p:nvPr/>
        </p:nvCxnSpPr>
        <p:spPr>
          <a:xfrm flipH="1" flipV="1">
            <a:off x="8258532" y="4595909"/>
            <a:ext cx="994650" cy="917656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66618" y="596267"/>
          <a:ext cx="3993932" cy="6061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/>
                <a:gridCol w="3030997"/>
              </a:tblGrid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EX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95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93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HSG inner length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245.728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+0.15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-0.05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129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129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129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Reporting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3x SPC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6x raw data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307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Capture 2 points (S1&amp;S2) as picture right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03970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SPC EX_IXY_5 : Calculate the distance from S1 to S2 in orientation X.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The same method for other locations(IXY_7,IXY_9).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J5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7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For SPCs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2688" y="740689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Fixture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77" y="66281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Drawing Callout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66485" y="2871745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60550" y="596268"/>
            <a:ext cx="7866693" cy="60599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906" y="1072390"/>
            <a:ext cx="2356022" cy="155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68" y="3117966"/>
            <a:ext cx="1876762" cy="3430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157" y="3274545"/>
            <a:ext cx="2356022" cy="322504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44875"/>
          <a:stretch>
            <a:fillRect/>
          </a:stretch>
        </p:blipFill>
        <p:spPr>
          <a:xfrm>
            <a:off x="5700855" y="780929"/>
            <a:ext cx="597557" cy="198160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3ab6606-8e45-4e4a-b7bb-0798d2f6b6e5}"/>
</p:tagLst>
</file>

<file path=ppt/tags/tag2.xml><?xml version="1.0" encoding="utf-8"?>
<p:tagLst xmlns:p="http://schemas.openxmlformats.org/presentationml/2006/main">
  <p:tag name="KSO_WM_UNIT_TABLE_BEAUTIFY" val="smartTable{23ab6606-8e45-4e4a-b7bb-0798d2f6b6e5}"/>
</p:tagLst>
</file>

<file path=ppt/tags/tag3.xml><?xml version="1.0" encoding="utf-8"?>
<p:tagLst xmlns:p="http://schemas.openxmlformats.org/presentationml/2006/main">
  <p:tag name="KSO_WM_UNIT_TABLE_BEAUTIFY" val="smartTable{23ab6606-8e45-4e4a-b7bb-0798d2f6b6e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1376</Words>
  <Application>WPS 表格</Application>
  <PresentationFormat>宽屏</PresentationFormat>
  <Paragraphs>175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0" baseType="lpstr">
      <vt:lpstr>Arial</vt:lpstr>
      <vt:lpstr>方正书宋_GBK</vt:lpstr>
      <vt:lpstr>Wingdings</vt:lpstr>
      <vt:lpstr>宋体</vt:lpstr>
      <vt:lpstr>汉仪书宋二KW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PMingLiU</vt:lpstr>
      <vt:lpstr>宋体-繁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Fu</dc:creator>
  <cp:lastModifiedBy>leslie</cp:lastModifiedBy>
  <cp:revision>22</cp:revision>
  <dcterms:created xsi:type="dcterms:W3CDTF">2022-10-19T15:41:46Z</dcterms:created>
  <dcterms:modified xsi:type="dcterms:W3CDTF">2022-10-19T15:41:46Z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