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6971" y="690505"/>
          <a:ext cx="4553608" cy="44733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76804"/>
                <a:gridCol w="2276804"/>
              </a:tblGrid>
              <a:tr h="50842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SPC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G</a:t>
                      </a:r>
                      <a:endParaRPr lang="en-US" altLang="zh-CN" b="0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Equipment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CMM</a:t>
                      </a:r>
                      <a:endParaRPr lang="zh-CN" altLang="en-US" b="0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4X points support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Dutam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A+B+C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Nominal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1.000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Tol+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0.001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Tol-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-0.001</a:t>
                      </a:r>
                      <a:endParaRPr lang="zh-CN" altLang="en-US" dirty="0"/>
                    </a:p>
                  </a:txBody>
                  <a:tcPr/>
                </a:tc>
              </a:tr>
              <a:tr h="862495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Method: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xxxxxxxxxxxxxxxxxxxxxxxxxxxxxxxxxxxxxxxxxxxxxxxxxxxxxxxxxxxxxxxxxxxxxxxxxxxxxxxxx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6971" y="690505"/>
          <a:ext cx="4553608" cy="44733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76804"/>
                <a:gridCol w="2276804"/>
              </a:tblGrid>
              <a:tr h="50842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SPC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H</a:t>
                      </a:r>
                      <a:endParaRPr lang="en-US" altLang="zh-CN" b="0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Equipment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OMM</a:t>
                      </a:r>
                      <a:endParaRPr lang="zh-CN" altLang="en-US" b="0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Free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Dutam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A+B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Nominal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2.000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Tol+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Tol-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</a:t>
                      </a:r>
                      <a:endParaRPr lang="zh-CN" altLang="en-US" dirty="0"/>
                    </a:p>
                  </a:txBody>
                  <a:tcPr/>
                </a:tc>
              </a:tr>
              <a:tr h="862495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Method: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xxxxxxxxxxxxxxxxxxxxxxxxxxxxxxxxxxxxxxxxxxxxxxxxxxxxxxxxxxxxxxxxxxxxxxxxxxxxxxxxx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d46f1eef-2855-4cf1-86f7-b165e648928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表格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7</cp:revision>
  <dcterms:created xsi:type="dcterms:W3CDTF">2022-08-05T06:14:07Z</dcterms:created>
  <dcterms:modified xsi:type="dcterms:W3CDTF">2022-08-05T06:14:07Z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