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94"/>
  </p:normalViewPr>
  <p:slideViewPr>
    <p:cSldViewPr snapToGrid="0">
      <p:cViewPr varScale="1">
        <p:scale>
          <a:sx n="152" d="100"/>
          <a:sy n="15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5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26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 A Flatness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0.00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+0.80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-0.00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OMM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570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80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14" y="1068666"/>
            <a:ext cx="1576652" cy="1748304"/>
          </a:xfrm>
          <a:prstGeom prst="rect">
            <a:avLst/>
          </a:prstGeom>
          <a:noFill/>
          <a:ln w="15875">
            <a:solidFill>
              <a:srgbClr val="2D05D9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58" y="1124553"/>
            <a:ext cx="2597878" cy="176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41" y="3451797"/>
            <a:ext cx="2544597" cy="31105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61558" y="75418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8841" y="69899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8841" y="3082126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5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EW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93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26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width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176.618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+0.15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570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80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</a:t>
                      </a:r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EW_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IXY_1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locations(IXY_2,IXY_3).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4443" y="3102238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33" y="992843"/>
            <a:ext cx="3344333" cy="17145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33" y="3607069"/>
            <a:ext cx="2515204" cy="1002113"/>
          </a:xfrm>
          <a:prstGeom prst="rect">
            <a:avLst/>
          </a:prstGeom>
        </p:spPr>
      </p:pic>
      <p:pic>
        <p:nvPicPr>
          <p:cNvPr id="1025" name="Picture 1" descr="page250image38788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00" y="5172705"/>
            <a:ext cx="5017551" cy="10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181" y="4075747"/>
            <a:ext cx="1981201" cy="1640434"/>
          </a:xfrm>
          <a:prstGeom prst="rect">
            <a:avLst/>
          </a:prstGeom>
        </p:spPr>
      </p:pic>
      <p:sp>
        <p:nvSpPr>
          <p:cNvPr id="26" name="橢圓 15"/>
          <p:cNvSpPr/>
          <p:nvPr/>
        </p:nvSpPr>
        <p:spPr>
          <a:xfrm>
            <a:off x="4337790" y="5513565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7" name="直線單箭頭接點 20"/>
          <p:cNvCxnSpPr/>
          <p:nvPr/>
        </p:nvCxnSpPr>
        <p:spPr>
          <a:xfrm flipV="1">
            <a:off x="4643437" y="4609182"/>
            <a:ext cx="1025796" cy="94557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15"/>
          <p:cNvSpPr/>
          <p:nvPr/>
        </p:nvSpPr>
        <p:spPr>
          <a:xfrm>
            <a:off x="9181638" y="5480613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0"/>
          <p:cNvCxnSpPr/>
          <p:nvPr/>
        </p:nvCxnSpPr>
        <p:spPr>
          <a:xfrm flipH="1" flipV="1">
            <a:off x="8258532" y="4595909"/>
            <a:ext cx="994650" cy="91765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61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EX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93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length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245.728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+0.15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9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12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307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3970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SPC EX_IXY_5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locations(IXY_7,IXY_9).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6485" y="2871745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6268"/>
            <a:ext cx="7866693" cy="60599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68" y="3117966"/>
            <a:ext cx="1876762" cy="343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157" y="3274545"/>
            <a:ext cx="2356022" cy="322504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44875"/>
          <a:stretch>
            <a:fillRect/>
          </a:stretch>
        </p:blipFill>
        <p:spPr>
          <a:xfrm>
            <a:off x="5700855" y="780929"/>
            <a:ext cx="597557" cy="198160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ab6606-8e45-4e4a-b7bb-0798d2f6b6e5}"/>
</p:tagLst>
</file>

<file path=ppt/tags/tag2.xml><?xml version="1.0" encoding="utf-8"?>
<p:tagLst xmlns:p="http://schemas.openxmlformats.org/presentationml/2006/main">
  <p:tag name="KSO_WM_UNIT_TABLE_BEAUTIFY" val="smartTable{23ab6606-8e45-4e4a-b7bb-0798d2f6b6e5}"/>
</p:tagLst>
</file>

<file path=ppt/tags/tag3.xml><?xml version="1.0" encoding="utf-8"?>
<p:tagLst xmlns:p="http://schemas.openxmlformats.org/presentationml/2006/main">
  <p:tag name="KSO_WM_UNIT_TABLE_BEAUTIFY" val="smartTable{23ab6606-8e45-4e4a-b7bb-0798d2f6b6e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WPS 表格</Application>
  <PresentationFormat>宽屏</PresentationFormat>
  <Paragraphs>175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汉仪书宋二KW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PMingLiU</vt:lpstr>
      <vt:lpstr>宋体-繁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leslie</cp:lastModifiedBy>
  <cp:revision>21</cp:revision>
  <dcterms:created xsi:type="dcterms:W3CDTF">2022-10-19T10:03:16Z</dcterms:created>
  <dcterms:modified xsi:type="dcterms:W3CDTF">2022-10-19T10:03:16Z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