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/>
    <p:restoredTop sz="94694"/>
  </p:normalViewPr>
  <p:slideViewPr>
    <p:cSldViewPr snapToGrid="0">
      <p:cViewPr varScale="1">
        <p:scale>
          <a:sx n="121" d="100"/>
          <a:sy n="121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  <a:t>2022/9/11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  <a:t>2022/9/11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  <a:t>2022/9/11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  <a:t>2022/9/11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  <a:t>2022/9/11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  <a:t>2022/9/11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  <a:t>2022/9/11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  <a:t>2022/9/11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  <a:t>2022/9/11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  <a:t>2022/9/11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  <a:t>2022/9/11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C40C-E345-3E48-B841-6EA9959B175E}" type="datetimeFigureOut">
              <a:rPr kumimoji="1" lang="zh-CN" altLang="en-US" smtClean="0"/>
              <a:t>2022/9/11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DDC0-F386-BE4A-B225-826277E07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4910878"/>
              </p:ext>
            </p:extLst>
          </p:nvPr>
        </p:nvGraphicFramePr>
        <p:xfrm>
          <a:off x="166618" y="596267"/>
          <a:ext cx="3993932" cy="6059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0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EW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6282883"/>
                  </a:ext>
                </a:extLst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9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HSG inner width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06459"/>
                  </a:ext>
                </a:extLst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176.618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9776105"/>
                  </a:ext>
                </a:extLst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+0.15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3100384"/>
                  </a:ext>
                </a:extLst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-0.05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424782"/>
                  </a:ext>
                </a:extLst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CMM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Vacuum adsorption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A+B+C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Reporting Output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3x SPC</a:t>
                      </a:r>
                    </a:p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6x raw data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863669"/>
                  </a:ext>
                </a:extLst>
              </a:tr>
              <a:tr h="1145702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1. Capture 2 points (S1&amp;S2) as picture right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234875"/>
                  </a:ext>
                </a:extLst>
              </a:tr>
              <a:tr h="116780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1. </a:t>
                      </a:r>
                      <a:r>
                        <a:rPr lang="en-US" altLang="zh-CN" sz="900" b="0" i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SPC EW_</a:t>
                      </a:r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IXY_1 : Calculate the distance from S1 to S2 in orientation X.</a:t>
                      </a:r>
                    </a:p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2. The same method for other locations(IXY_2,IXY_3).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55451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0EEE9EC-09F7-FD81-4006-D08E85AF3293}"/>
              </a:ext>
            </a:extLst>
          </p:cNvPr>
          <p:cNvSpPr txBox="1"/>
          <p:nvPr/>
        </p:nvSpPr>
        <p:spPr>
          <a:xfrm>
            <a:off x="93918" y="105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J5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MTD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Details For SPCs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54D594-68CF-A621-58B1-68FD64FF7C0D}"/>
              </a:ext>
            </a:extLst>
          </p:cNvPr>
          <p:cNvSpPr txBox="1"/>
          <p:nvPr/>
        </p:nvSpPr>
        <p:spPr>
          <a:xfrm>
            <a:off x="8902688" y="740689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Fixture</a:t>
            </a:r>
            <a:endParaRPr kumimoji="1"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7B8A48-3869-3FCB-77E8-A49F4A5503D0}"/>
              </a:ext>
            </a:extLst>
          </p:cNvPr>
          <p:cNvSpPr txBox="1"/>
          <p:nvPr/>
        </p:nvSpPr>
        <p:spPr>
          <a:xfrm>
            <a:off x="4259177" y="66281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Drawing Callout</a:t>
            </a:r>
            <a:endParaRPr kumimoji="1"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B68544-4AF3-B9AD-8E62-B5726C4910D3}"/>
              </a:ext>
            </a:extLst>
          </p:cNvPr>
          <p:cNvSpPr txBox="1"/>
          <p:nvPr/>
        </p:nvSpPr>
        <p:spPr>
          <a:xfrm>
            <a:off x="4324443" y="3102238"/>
            <a:ext cx="2016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Measurement Description </a:t>
            </a:r>
            <a:endParaRPr kumimoji="1"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CB4256-23C7-B78D-ACE4-08D77C25860F}"/>
              </a:ext>
            </a:extLst>
          </p:cNvPr>
          <p:cNvSpPr/>
          <p:nvPr/>
        </p:nvSpPr>
        <p:spPr>
          <a:xfrm>
            <a:off x="4160550" y="598342"/>
            <a:ext cx="7866693" cy="605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094CAFD-C454-4BCF-BE49-BFB1800B3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906" y="1072390"/>
            <a:ext cx="2356022" cy="155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C146A88-7A2A-352D-5867-9377B07CC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833" y="992843"/>
            <a:ext cx="3344333" cy="171451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AE0E807-4DB2-199E-0138-177B1F68F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233" y="3607069"/>
            <a:ext cx="2515204" cy="1002113"/>
          </a:xfrm>
          <a:prstGeom prst="rect">
            <a:avLst/>
          </a:prstGeom>
        </p:spPr>
      </p:pic>
      <p:pic>
        <p:nvPicPr>
          <p:cNvPr id="1025" name="Picture 1" descr="page250image3878896">
            <a:extLst>
              <a:ext uri="{FF2B5EF4-FFF2-40B4-BE49-F238E27FC236}">
                <a16:creationId xmlns:a16="http://schemas.microsoft.com/office/drawing/2014/main" id="{32C2A081-4795-D9E1-7021-413BA6A7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200" y="5172705"/>
            <a:ext cx="5017551" cy="108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706F168-DC4E-6794-240E-B64A710C9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181" y="4075747"/>
            <a:ext cx="1981201" cy="1640434"/>
          </a:xfrm>
          <a:prstGeom prst="rect">
            <a:avLst/>
          </a:prstGeom>
        </p:spPr>
      </p:pic>
      <p:sp>
        <p:nvSpPr>
          <p:cNvPr id="26" name="橢圓 15">
            <a:extLst>
              <a:ext uri="{FF2B5EF4-FFF2-40B4-BE49-F238E27FC236}">
                <a16:creationId xmlns:a16="http://schemas.microsoft.com/office/drawing/2014/main" id="{FCB4576D-128F-2AB9-9EA6-D645F960E888}"/>
              </a:ext>
            </a:extLst>
          </p:cNvPr>
          <p:cNvSpPr/>
          <p:nvPr/>
        </p:nvSpPr>
        <p:spPr>
          <a:xfrm>
            <a:off x="4337790" y="5513565"/>
            <a:ext cx="428628" cy="642942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7" name="直線單箭頭接點 20">
            <a:extLst>
              <a:ext uri="{FF2B5EF4-FFF2-40B4-BE49-F238E27FC236}">
                <a16:creationId xmlns:a16="http://schemas.microsoft.com/office/drawing/2014/main" id="{6E9785CE-8AFA-FA0A-D216-6B80FB3D5730}"/>
              </a:ext>
            </a:extLst>
          </p:cNvPr>
          <p:cNvCxnSpPr>
            <a:cxnSpLocks/>
          </p:cNvCxnSpPr>
          <p:nvPr/>
        </p:nvCxnSpPr>
        <p:spPr>
          <a:xfrm flipV="1">
            <a:off x="4643437" y="4609182"/>
            <a:ext cx="1025796" cy="945572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15">
            <a:extLst>
              <a:ext uri="{FF2B5EF4-FFF2-40B4-BE49-F238E27FC236}">
                <a16:creationId xmlns:a16="http://schemas.microsoft.com/office/drawing/2014/main" id="{5527143F-958D-9FF7-3E34-5B99DBC1389B}"/>
              </a:ext>
            </a:extLst>
          </p:cNvPr>
          <p:cNvSpPr/>
          <p:nvPr/>
        </p:nvSpPr>
        <p:spPr>
          <a:xfrm>
            <a:off x="9181638" y="5480613"/>
            <a:ext cx="428628" cy="642942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0" name="直線單箭頭接點 20">
            <a:extLst>
              <a:ext uri="{FF2B5EF4-FFF2-40B4-BE49-F238E27FC236}">
                <a16:creationId xmlns:a16="http://schemas.microsoft.com/office/drawing/2014/main" id="{F9ED630F-D1F5-0A96-402A-65C4F85474A9}"/>
              </a:ext>
            </a:extLst>
          </p:cNvPr>
          <p:cNvCxnSpPr>
            <a:cxnSpLocks/>
          </p:cNvCxnSpPr>
          <p:nvPr/>
        </p:nvCxnSpPr>
        <p:spPr>
          <a:xfrm flipH="1" flipV="1">
            <a:off x="8258532" y="4595909"/>
            <a:ext cx="994650" cy="917656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69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8573751"/>
              </p:ext>
            </p:extLst>
          </p:nvPr>
        </p:nvGraphicFramePr>
        <p:xfrm>
          <a:off x="166618" y="596267"/>
          <a:ext cx="3993932" cy="6059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0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6282883"/>
                  </a:ext>
                </a:extLst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9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Datum A Flatness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06459"/>
                  </a:ext>
                </a:extLst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0.00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9776105"/>
                  </a:ext>
                </a:extLst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+0.80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3100384"/>
                  </a:ext>
                </a:extLst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-0.00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424782"/>
                  </a:ext>
                </a:extLst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OMM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4x points support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A+B+C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Reporting Output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1x SPC</a:t>
                      </a:r>
                    </a:p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36x raw data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863669"/>
                  </a:ext>
                </a:extLst>
              </a:tr>
              <a:tr h="1145702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1. Create datum A/B/C</a:t>
                      </a:r>
                    </a:p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2. Measure Point P1~P9, P14, P17~P23, P27, P31~P39, P44, P47~P53, P56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234875"/>
                  </a:ext>
                </a:extLst>
              </a:tr>
              <a:tr h="116780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1. Point P1~P9, P14, P17~P23, P27, P31~P39, P44, P47~P53, P56 create plane PL1</a:t>
                      </a:r>
                    </a:p>
                    <a:p>
                      <a:r>
                        <a:rPr lang="en-US" altLang="zh-CN" sz="900" b="0" i="0" dirty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2. Calculate Flatness of PL1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554515"/>
                  </a:ext>
                </a:extLst>
              </a:tr>
            </a:tbl>
          </a:graphicData>
        </a:graphic>
      </p:graphicFrame>
      <p:pic>
        <p:nvPicPr>
          <p:cNvPr id="3" name="Picture 4">
            <a:extLst>
              <a:ext uri="{FF2B5EF4-FFF2-40B4-BE49-F238E27FC236}">
                <a16:creationId xmlns:a16="http://schemas.microsoft.com/office/drawing/2014/main" id="{0108F2A4-67BC-C663-3E08-2597C6C3A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814" y="1068666"/>
            <a:ext cx="1576652" cy="1748304"/>
          </a:xfrm>
          <a:prstGeom prst="rect">
            <a:avLst/>
          </a:prstGeom>
          <a:noFill/>
          <a:ln w="15875">
            <a:solidFill>
              <a:srgbClr val="2D05D9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BDAD5E77-4E83-15E0-A150-51ED63019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558" y="1124553"/>
            <a:ext cx="2597878" cy="1769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8BF4B4-BF85-3DAF-BF31-31167B950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841" y="3451797"/>
            <a:ext cx="2544597" cy="31105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EEE9EC-09F7-FD81-4006-D08E85AF3293}"/>
              </a:ext>
            </a:extLst>
          </p:cNvPr>
          <p:cNvSpPr txBox="1"/>
          <p:nvPr/>
        </p:nvSpPr>
        <p:spPr>
          <a:xfrm>
            <a:off x="93918" y="105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J5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MTD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Details For SPCs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54D594-68CF-A621-58B1-68FD64FF7C0D}"/>
              </a:ext>
            </a:extLst>
          </p:cNvPr>
          <p:cNvSpPr txBox="1"/>
          <p:nvPr/>
        </p:nvSpPr>
        <p:spPr>
          <a:xfrm>
            <a:off x="8361558" y="75418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Fixture</a:t>
            </a:r>
            <a:endParaRPr kumimoji="1"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7B8A48-3869-3FCB-77E8-A49F4A5503D0}"/>
              </a:ext>
            </a:extLst>
          </p:cNvPr>
          <p:cNvSpPr txBox="1"/>
          <p:nvPr/>
        </p:nvSpPr>
        <p:spPr>
          <a:xfrm>
            <a:off x="4778841" y="69899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Drawing Callout</a:t>
            </a:r>
            <a:endParaRPr kumimoji="1"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B68544-4AF3-B9AD-8E62-B5726C4910D3}"/>
              </a:ext>
            </a:extLst>
          </p:cNvPr>
          <p:cNvSpPr txBox="1"/>
          <p:nvPr/>
        </p:nvSpPr>
        <p:spPr>
          <a:xfrm>
            <a:off x="4778841" y="3082126"/>
            <a:ext cx="2016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Measurement Description </a:t>
            </a:r>
            <a:endParaRPr kumimoji="1"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CB4256-23C7-B78D-ACE4-08D77C25860F}"/>
              </a:ext>
            </a:extLst>
          </p:cNvPr>
          <p:cNvSpPr/>
          <p:nvPr/>
        </p:nvSpPr>
        <p:spPr>
          <a:xfrm>
            <a:off x="4160550" y="598342"/>
            <a:ext cx="7866693" cy="605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3ab6606-8e45-4e4a-b7bb-0798d2f6b6e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3ab6606-8e45-4e4a-b7bb-0798d2f6b6e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228</Words>
  <Application>Microsoft Macintosh PowerPoint</Application>
  <PresentationFormat>宽屏</PresentationFormat>
  <Paragraphs>61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Fu</dc:creator>
  <cp:lastModifiedBy>Jie Fu</cp:lastModifiedBy>
  <cp:revision>21</cp:revision>
  <dcterms:created xsi:type="dcterms:W3CDTF">2022-08-05T04:47:16Z</dcterms:created>
  <dcterms:modified xsi:type="dcterms:W3CDTF">2022-09-11T15:20:49Z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