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4C15-C888-46D0-B229-C3B58AA9864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4EBD-76D1-42E3-B61F-E940E0B33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4C15-C888-46D0-B229-C3B58AA9864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4EBD-76D1-42E3-B61F-E940E0B33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9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4C15-C888-46D0-B229-C3B58AA9864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4EBD-76D1-42E3-B61F-E940E0B33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9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4C15-C888-46D0-B229-C3B58AA9864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4EBD-76D1-42E3-B61F-E940E0B33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6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4C15-C888-46D0-B229-C3B58AA9864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4EBD-76D1-42E3-B61F-E940E0B33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1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4C15-C888-46D0-B229-C3B58AA9864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4EBD-76D1-42E3-B61F-E940E0B33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56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4C15-C888-46D0-B229-C3B58AA9864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4EBD-76D1-42E3-B61F-E940E0B33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0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4C15-C888-46D0-B229-C3B58AA9864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4EBD-76D1-42E3-B61F-E940E0B33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4C15-C888-46D0-B229-C3B58AA9864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4EBD-76D1-42E3-B61F-E940E0B33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4C15-C888-46D0-B229-C3B58AA9864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4EBD-76D1-42E3-B61F-E940E0B33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20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4C15-C888-46D0-B229-C3B58AA9864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4EBD-76D1-42E3-B61F-E940E0B33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8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4C15-C888-46D0-B229-C3B58AA9864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4EBD-76D1-42E3-B61F-E940E0B33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hongzhen_luo@sina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5865" y="483384"/>
            <a:ext cx="9144000" cy="816606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latin typeface="+mj-ea"/>
              </a:rPr>
              <a:t>Git</a:t>
            </a:r>
            <a:r>
              <a:rPr lang="zh-CN" altLang="en-US" sz="4800" dirty="0" smtClean="0">
                <a:latin typeface="+mj-ea"/>
              </a:rPr>
              <a:t>教程</a:t>
            </a:r>
            <a:endParaRPr lang="zh-CN" altLang="en-US" sz="4800" dirty="0">
              <a:latin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39817" y="1619480"/>
            <a:ext cx="2434728" cy="110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39817" y="4887817"/>
            <a:ext cx="2434728" cy="110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39817" y="3253648"/>
            <a:ext cx="2434728" cy="110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暂存区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572000" y="2060154"/>
            <a:ext cx="826265" cy="286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571999" y="3661271"/>
            <a:ext cx="826265" cy="286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586689" y="5295440"/>
            <a:ext cx="826265" cy="286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95718" y="2034180"/>
            <a:ext cx="311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历史版本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95718" y="36198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临时存储</a:t>
            </a:r>
          </a:p>
        </p:txBody>
      </p:sp>
      <p:sp>
        <p:nvSpPr>
          <p:cNvPr id="14" name="矩形 13"/>
          <p:cNvSpPr/>
          <p:nvPr/>
        </p:nvSpPr>
        <p:spPr>
          <a:xfrm>
            <a:off x="5706737" y="52539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写代码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158429" y="4142342"/>
            <a:ext cx="11017" cy="83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158429" y="2599981"/>
            <a:ext cx="0" cy="78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561866" y="2853749"/>
            <a:ext cx="132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61866" y="4425105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03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286301" cy="769612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Git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和代码托管中心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4738"/>
            <a:ext cx="10515600" cy="153452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局域网 </a:t>
            </a:r>
            <a:r>
              <a:rPr lang="en-US" altLang="zh-CN" dirty="0" err="1" smtClean="0"/>
              <a:t>GitLab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外网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/ </a:t>
            </a:r>
            <a:r>
              <a:rPr lang="zh-CN" altLang="en-US" dirty="0" smtClean="0"/>
              <a:t>码云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5998" y="4494882"/>
            <a:ext cx="941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本地</a:t>
            </a:r>
            <a:r>
              <a:rPr lang="zh-CN" altLang="en-US" dirty="0" smtClean="0"/>
              <a:t>库和远程库工作模式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本地</a:t>
            </a:r>
            <a:r>
              <a:rPr lang="zh-CN" altLang="en-US" dirty="0" smtClean="0"/>
              <a:t>库</a:t>
            </a:r>
            <a:r>
              <a:rPr lang="en-US" altLang="zh-CN" dirty="0" smtClean="0"/>
              <a:t>M push-&gt;  ---------------------- </a:t>
            </a:r>
            <a:r>
              <a:rPr lang="zh-CN" altLang="en-US" dirty="0" smtClean="0"/>
              <a:t>远程库 </a:t>
            </a:r>
            <a:r>
              <a:rPr lang="en-US" altLang="zh-CN" dirty="0" smtClean="0"/>
              <a:t>-----------------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&lt;- clone </a:t>
            </a:r>
            <a:r>
              <a:rPr lang="zh-CN" altLang="en-US" dirty="0" smtClean="0"/>
              <a:t>本地库</a:t>
            </a:r>
            <a:r>
              <a:rPr lang="en-US" altLang="zh-CN" dirty="0" smtClean="0"/>
              <a:t>S</a:t>
            </a:r>
          </a:p>
          <a:p>
            <a:r>
              <a:rPr lang="zh-CN" altLang="en-US" dirty="0"/>
              <a:t>如</a:t>
            </a:r>
            <a:r>
              <a:rPr lang="zh-CN" altLang="en-US" dirty="0" smtClean="0"/>
              <a:t>果本地库</a:t>
            </a:r>
            <a:r>
              <a:rPr lang="en-US" altLang="zh-CN" dirty="0" smtClean="0"/>
              <a:t>S</a:t>
            </a:r>
            <a:r>
              <a:rPr lang="zh-CN" altLang="en-US" dirty="0" smtClean="0"/>
              <a:t>想</a:t>
            </a:r>
            <a:r>
              <a:rPr lang="en-US" altLang="zh-CN" dirty="0" smtClean="0"/>
              <a:t>push </a:t>
            </a:r>
            <a:r>
              <a:rPr lang="zh-CN" altLang="en-US" dirty="0" smtClean="0"/>
              <a:t>到本地库需要加入团队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73" y="220337"/>
            <a:ext cx="5912260" cy="41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0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本地库操作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本地</a:t>
            </a:r>
            <a:r>
              <a:rPr lang="zh-CN" altLang="en-US" sz="2000" dirty="0" smtClean="0"/>
              <a:t>库操作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本地</a:t>
            </a:r>
            <a:r>
              <a:rPr lang="zh-CN" altLang="en-US" sz="1600" dirty="0" smtClean="0"/>
              <a:t>库初始化 </a:t>
            </a:r>
            <a:r>
              <a:rPr lang="en-US" altLang="zh-CN" sz="1600" dirty="0" smtClean="0"/>
              <a:t>:</a:t>
            </a:r>
          </a:p>
          <a:p>
            <a:pPr lvl="2"/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init</a:t>
            </a:r>
            <a:endParaRPr lang="en-US" altLang="zh-CN" sz="1200" dirty="0" smtClean="0"/>
          </a:p>
          <a:p>
            <a:pPr lvl="2"/>
            <a:r>
              <a:rPr lang="en-US" altLang="zh-CN" sz="1200" dirty="0" err="1"/>
              <a:t>g</a:t>
            </a:r>
            <a:r>
              <a:rPr lang="en-US" altLang="zh-CN" sz="1200" dirty="0" err="1" smtClean="0"/>
              <a:t>it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add      </a:t>
            </a:r>
            <a:r>
              <a:rPr lang="zh-CN" altLang="zh-CN" sz="1200" dirty="0">
                <a:latin typeface="Arial Unicode MS" panose="020B0604020202020204" pitchFamily="34" charset="-122"/>
              </a:rPr>
              <a:t>git </a:t>
            </a:r>
            <a:r>
              <a:rPr lang="zh-CN" altLang="zh-CN" sz="1200" dirty="0">
                <a:solidFill>
                  <a:srgbClr val="0000FF"/>
                </a:solidFill>
                <a:latin typeface="Arial Unicode MS" panose="020B0604020202020204" pitchFamily="34" charset="-122"/>
              </a:rPr>
              <a:t>rm</a:t>
            </a:r>
            <a:r>
              <a:rPr lang="zh-CN" altLang="zh-CN" sz="1200" dirty="0">
                <a:latin typeface="Arial Unicode MS" panose="020B0604020202020204" pitchFamily="34" charset="-122"/>
              </a:rPr>
              <a:t> --cache 文件名</a:t>
            </a:r>
            <a:r>
              <a:rPr lang="zh-CN" altLang="zh-CN" sz="1200" dirty="0"/>
              <a:t> </a:t>
            </a:r>
            <a:endParaRPr lang="en-US" altLang="zh-CN" sz="1200" dirty="0" smtClean="0"/>
          </a:p>
          <a:p>
            <a:pPr lvl="2"/>
            <a:r>
              <a:rPr lang="zh-CN" altLang="en-US" sz="1200" dirty="0"/>
              <a:t>设</a:t>
            </a:r>
            <a:r>
              <a:rPr lang="zh-CN" altLang="en-US" sz="1200" dirty="0" smtClean="0"/>
              <a:t>置签名 用户名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  </a:t>
            </a:r>
            <a:r>
              <a:rPr lang="en-US" altLang="zh-CN" sz="1200" dirty="0" smtClean="0"/>
              <a:t>tom     Email</a:t>
            </a:r>
            <a:r>
              <a:rPr lang="zh-CN" altLang="en-US" sz="1200" dirty="0" smtClean="0"/>
              <a:t>地址</a:t>
            </a:r>
            <a:r>
              <a:rPr lang="en-US" altLang="zh-CN" sz="1200" dirty="0" smtClean="0"/>
              <a:t>:hongzhen_luo@sina.com</a:t>
            </a:r>
          </a:p>
          <a:p>
            <a:pPr lvl="2"/>
            <a:r>
              <a:rPr lang="zh-CN" altLang="en-US" sz="1200" dirty="0" smtClean="0"/>
              <a:t>辨析：这里设置的签名和登陆远程库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代码托管中心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的账号密码没有任何关系</a:t>
            </a:r>
            <a:endParaRPr lang="en-US" altLang="zh-CN" sz="1200" dirty="0" smtClean="0"/>
          </a:p>
          <a:p>
            <a:r>
              <a:rPr lang="zh-CN" altLang="en-US" sz="2000" dirty="0" smtClean="0"/>
              <a:t>命令 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项目级别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仓库级别： 仅在当前本地库范围内有效 </a:t>
            </a:r>
            <a:endParaRPr lang="en-US" altLang="zh-CN" sz="1600" dirty="0" smtClean="0"/>
          </a:p>
          <a:p>
            <a:pPr lvl="2"/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>
                <a:solidFill>
                  <a:schemeClr val="accent1"/>
                </a:solidFill>
              </a:rPr>
              <a:t>config</a:t>
            </a:r>
            <a:r>
              <a:rPr lang="en-US" altLang="zh-CN" sz="1200" dirty="0" smtClean="0">
                <a:solidFill>
                  <a:schemeClr val="accent1"/>
                </a:solidFill>
              </a:rPr>
              <a:t> </a:t>
            </a:r>
            <a:r>
              <a:rPr lang="en-US" altLang="zh-CN" sz="1200" dirty="0" smtClean="0"/>
              <a:t>user.name </a:t>
            </a:r>
            <a:r>
              <a:rPr lang="en-US" altLang="zh-CN" sz="1200" dirty="0" err="1" smtClean="0"/>
              <a:t>tom_pro</a:t>
            </a:r>
            <a:r>
              <a:rPr lang="en-US" altLang="zh-CN" sz="1200" dirty="0" smtClean="0"/>
              <a:t>   </a:t>
            </a:r>
          </a:p>
          <a:p>
            <a:pPr lvl="2"/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>
                <a:solidFill>
                  <a:schemeClr val="accent1"/>
                </a:solidFill>
              </a:rPr>
              <a:t>config</a:t>
            </a:r>
            <a:r>
              <a:rPr lang="en-US" altLang="zh-CN" sz="1200" dirty="0" smtClean="0">
                <a:solidFill>
                  <a:schemeClr val="accent1"/>
                </a:solidFill>
              </a:rPr>
              <a:t> </a:t>
            </a:r>
            <a:r>
              <a:rPr lang="en-US" altLang="zh-CN" sz="1200" dirty="0" err="1" smtClean="0"/>
              <a:t>user.email</a:t>
            </a:r>
            <a:r>
              <a:rPr lang="en-US" altLang="zh-CN" sz="1200" dirty="0" smtClean="0"/>
              <a:t> hongzhen_luo@sina.com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  <a:p>
            <a:pPr lvl="1"/>
            <a:r>
              <a:rPr lang="zh-CN" altLang="en-US" sz="1600" dirty="0" smtClean="0"/>
              <a:t>系统用户界别：登陆当前操作系统的用户范围 </a:t>
            </a:r>
            <a:endParaRPr lang="en-US" altLang="zh-CN" sz="1600" dirty="0" smtClean="0"/>
          </a:p>
          <a:p>
            <a:pPr lvl="2"/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  -- </a:t>
            </a:r>
            <a:r>
              <a:rPr lang="en-US" altLang="zh-CN" sz="1200" dirty="0" smtClean="0">
                <a:solidFill>
                  <a:srgbClr val="FF0000"/>
                </a:solidFill>
              </a:rPr>
              <a:t>global</a:t>
            </a:r>
            <a:r>
              <a:rPr lang="en-US" altLang="zh-CN" sz="1200" dirty="0" smtClean="0"/>
              <a:t> user.name </a:t>
            </a:r>
            <a:r>
              <a:rPr lang="en-US" altLang="zh-CN" sz="1200" dirty="0" err="1" smtClean="0"/>
              <a:t>tom_glo</a:t>
            </a:r>
            <a:endParaRPr lang="en-US" altLang="zh-CN" sz="1200" dirty="0" smtClean="0"/>
          </a:p>
          <a:p>
            <a:pPr lvl="2"/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  -- </a:t>
            </a:r>
            <a:r>
              <a:rPr lang="en-US" altLang="zh-CN" sz="1200" dirty="0" smtClean="0">
                <a:solidFill>
                  <a:srgbClr val="FF0000"/>
                </a:solidFill>
              </a:rPr>
              <a:t>global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user.email</a:t>
            </a:r>
            <a:r>
              <a:rPr lang="en-US" altLang="zh-CN" sz="1200" dirty="0" smtClean="0"/>
              <a:t> hongzhen_luo@sina.com</a:t>
            </a:r>
          </a:p>
          <a:p>
            <a:pPr lvl="1"/>
            <a:r>
              <a:rPr lang="zh-CN" altLang="en-US" sz="1600" dirty="0"/>
              <a:t>级</a:t>
            </a:r>
            <a:r>
              <a:rPr lang="zh-CN" altLang="en-US" sz="1600" dirty="0" smtClean="0"/>
              <a:t>别优先级</a:t>
            </a:r>
            <a:endParaRPr lang="en-US" altLang="zh-CN" sz="1600" dirty="0" smtClean="0"/>
          </a:p>
          <a:p>
            <a:pPr lvl="2"/>
            <a:r>
              <a:rPr lang="zh-CN" altLang="en-US" sz="1200" dirty="0"/>
              <a:t>就</a:t>
            </a:r>
            <a:r>
              <a:rPr lang="zh-CN" altLang="en-US" sz="1200" dirty="0" smtClean="0"/>
              <a:t>近原则： 项目级别优先于系统用户级别</a:t>
            </a: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600" dirty="0" smtClean="0"/>
          </a:p>
          <a:p>
            <a:r>
              <a:rPr lang="zh-CN" altLang="en-US" sz="2000" dirty="0" smtClean="0"/>
              <a:t>远</a:t>
            </a:r>
            <a:r>
              <a:rPr lang="zh-CN" altLang="en-US" sz="2000" dirty="0"/>
              <a:t>程</a:t>
            </a:r>
            <a:r>
              <a:rPr lang="zh-CN" altLang="en-US" sz="2000" dirty="0" smtClean="0"/>
              <a:t>库操作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725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59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添</a:t>
            </a:r>
            <a:r>
              <a:rPr lang="zh-CN" altLang="en-US" sz="3600" dirty="0" smtClean="0"/>
              <a:t>加提交以及查看状态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7957"/>
            <a:ext cx="10515600" cy="1123720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err="1"/>
              <a:t>g</a:t>
            </a:r>
            <a:r>
              <a:rPr lang="en-US" altLang="zh-CN" sz="2000" dirty="0" err="1" smtClean="0"/>
              <a:t>it</a:t>
            </a:r>
            <a:r>
              <a:rPr lang="en-US" altLang="zh-CN" sz="2000" dirty="0" smtClean="0"/>
              <a:t> status </a:t>
            </a:r>
            <a:r>
              <a:rPr lang="zh-CN" altLang="en-US" sz="2000" dirty="0" smtClean="0"/>
              <a:t>查看工作区，暂存区状态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add &lt;file …&gt; </a:t>
            </a:r>
            <a:r>
              <a:rPr lang="zh-CN" altLang="en-US" sz="2000" dirty="0" smtClean="0"/>
              <a:t>添加到缓存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commit &lt;file …&gt;</a:t>
            </a:r>
            <a:r>
              <a:rPr lang="zh-CN" altLang="en-US" sz="2000" dirty="0" smtClean="0"/>
              <a:t>提交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commit –m ”</a:t>
            </a:r>
            <a:r>
              <a:rPr lang="zh-CN" altLang="en-US" sz="2000" dirty="0" smtClean="0"/>
              <a:t>提交备注</a:t>
            </a:r>
            <a:r>
              <a:rPr lang="en-US" altLang="zh-CN" sz="2000" dirty="0" smtClean="0"/>
              <a:t>”  &lt;file ….&gt;</a:t>
            </a:r>
            <a:endParaRPr lang="zh-CN" altLang="en-US" sz="20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2533613"/>
            <a:ext cx="10515600" cy="407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版本穿梭测试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2941505"/>
            <a:ext cx="8130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查看日志几种方式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--pretty=</a:t>
            </a:r>
            <a:r>
              <a:rPr lang="en-US" altLang="zh-CN" dirty="0" err="1" smtClean="0"/>
              <a:t>oneline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–</a:t>
            </a:r>
            <a:r>
              <a:rPr lang="en-US" altLang="zh-CN" dirty="0" err="1" smtClean="0"/>
              <a:t>oneline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reflog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屏显示控制方式： 空格向下翻页 </a:t>
            </a:r>
            <a:r>
              <a:rPr lang="en-US" altLang="zh-CN" dirty="0" smtClean="0"/>
              <a:t>b</a:t>
            </a:r>
            <a:r>
              <a:rPr lang="zh-CN" altLang="en-US" dirty="0" smtClean="0"/>
              <a:t>向上翻页 </a:t>
            </a:r>
            <a:r>
              <a:rPr lang="en-US" altLang="zh-CN" dirty="0" smtClean="0"/>
              <a:t>q</a:t>
            </a:r>
            <a:r>
              <a:rPr lang="zh-CN" altLang="en-US" dirty="0"/>
              <a:t>退</a:t>
            </a:r>
            <a:r>
              <a:rPr lang="zh-CN" altLang="en-US" dirty="0" smtClean="0"/>
              <a:t>出</a:t>
            </a:r>
            <a:endParaRPr lang="en-US" altLang="zh-CN" dirty="0" smtClean="0"/>
          </a:p>
          <a:p>
            <a:r>
              <a:rPr lang="zh-CN" altLang="en-US" dirty="0"/>
              <a:t>三种形式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基于索引值操作回退或前进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–hard dce84b0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^ </a:t>
            </a:r>
            <a:r>
              <a:rPr lang="zh-CN" altLang="en-US" dirty="0"/>
              <a:t>符</a:t>
            </a:r>
            <a:r>
              <a:rPr lang="zh-CN" altLang="en-US" dirty="0" smtClean="0"/>
              <a:t>号 使用</a:t>
            </a:r>
            <a:r>
              <a:rPr lang="en-US" altLang="zh-CN" dirty="0" smtClean="0"/>
              <a:t>~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–hard HEAD^ </a:t>
            </a:r>
            <a:r>
              <a:rPr lang="zh-CN" altLang="en-US" dirty="0" smtClean="0"/>
              <a:t>如果回退多步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–hard HEAD^^^ 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–hard HEAD~3 </a:t>
            </a:r>
            <a:r>
              <a:rPr lang="zh-CN" altLang="en-US" dirty="0"/>
              <a:t>通</a:t>
            </a:r>
            <a:r>
              <a:rPr lang="zh-CN" altLang="en-US" dirty="0" smtClean="0"/>
              <a:t>过波浪线后面带数字回退多步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154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39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版本穿梭测试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1518"/>
            <a:ext cx="10515600" cy="3316077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g</a:t>
            </a:r>
            <a:r>
              <a:rPr lang="en-US" altLang="zh-CN" sz="2000" dirty="0" err="1" smtClean="0"/>
              <a:t>it</a:t>
            </a:r>
            <a:r>
              <a:rPr lang="en-US" altLang="zh-CN" sz="2000" dirty="0" smtClean="0"/>
              <a:t> reset </a:t>
            </a:r>
            <a:r>
              <a:rPr lang="zh-CN" altLang="en-US" sz="2000" dirty="0" smtClean="0"/>
              <a:t>命令三个参数对比</a:t>
            </a:r>
            <a:endParaRPr lang="en-US" altLang="zh-CN" sz="2000" dirty="0" smtClean="0"/>
          </a:p>
          <a:p>
            <a:r>
              <a:rPr lang="en-US" altLang="zh-CN" sz="2000" dirty="0" smtClean="0"/>
              <a:t>--soft</a:t>
            </a:r>
          </a:p>
          <a:p>
            <a:pPr lvl="1"/>
            <a:r>
              <a:rPr lang="zh-CN" altLang="en-US" sz="1600" dirty="0" smtClean="0"/>
              <a:t>仅仅本</a:t>
            </a:r>
            <a:r>
              <a:rPr lang="zh-CN" altLang="en-US" sz="1600" dirty="0"/>
              <a:t>地</a:t>
            </a:r>
            <a:r>
              <a:rPr lang="zh-CN" altLang="en-US" sz="1600" dirty="0" smtClean="0"/>
              <a:t>库移动</a:t>
            </a:r>
            <a:r>
              <a:rPr lang="en-US" altLang="zh-CN" sz="1600" dirty="0" smtClean="0"/>
              <a:t>HEAD</a:t>
            </a:r>
            <a:r>
              <a:rPr lang="zh-CN" altLang="en-US" sz="1600" dirty="0" smtClean="0"/>
              <a:t>指针</a:t>
            </a:r>
            <a:endParaRPr lang="en-US" altLang="zh-CN" sz="1600" dirty="0" smtClean="0"/>
          </a:p>
          <a:p>
            <a:r>
              <a:rPr lang="en-US" altLang="zh-CN" sz="2000" dirty="0" smtClean="0"/>
              <a:t>--mixed</a:t>
            </a:r>
          </a:p>
          <a:p>
            <a:pPr lvl="1"/>
            <a:r>
              <a:rPr lang="zh-CN" altLang="en-US" sz="1600" dirty="0" smtClean="0"/>
              <a:t>本地库移动</a:t>
            </a:r>
            <a:r>
              <a:rPr lang="en-US" altLang="zh-CN" sz="1600" dirty="0" smtClean="0"/>
              <a:t>HEAD</a:t>
            </a:r>
            <a:r>
              <a:rPr lang="zh-CN" altLang="en-US" sz="1600" dirty="0" smtClean="0"/>
              <a:t>指针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重</a:t>
            </a:r>
            <a:r>
              <a:rPr lang="zh-CN" altLang="en-US" sz="1600" dirty="0" smtClean="0"/>
              <a:t>置暂存区</a:t>
            </a:r>
            <a:endParaRPr lang="en-US" altLang="zh-CN" sz="1600" dirty="0" smtClean="0"/>
          </a:p>
          <a:p>
            <a:r>
              <a:rPr lang="en-US" altLang="zh-CN" sz="2000" dirty="0" smtClean="0"/>
              <a:t>--hard</a:t>
            </a:r>
          </a:p>
          <a:p>
            <a:pPr lvl="1"/>
            <a:r>
              <a:rPr lang="zh-CN" altLang="en-US" sz="1600" dirty="0" smtClean="0"/>
              <a:t>本地库移动</a:t>
            </a:r>
            <a:r>
              <a:rPr lang="en-US" altLang="zh-CN" sz="1600" dirty="0" smtClean="0"/>
              <a:t>HEAD</a:t>
            </a:r>
            <a:r>
              <a:rPr lang="zh-CN" altLang="en-US" sz="1600" dirty="0" smtClean="0"/>
              <a:t>指针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重置暂存区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重置工作区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38200" y="4307595"/>
            <a:ext cx="5761822" cy="33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删除文件如何找回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4726236"/>
            <a:ext cx="9550706" cy="193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3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7241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文</a:t>
            </a:r>
            <a:r>
              <a:rPr lang="zh-CN" altLang="en-US" sz="3600" dirty="0" smtClean="0"/>
              <a:t>件比较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4737"/>
            <a:ext cx="10515600" cy="1938969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diff &lt;file&gt; </a:t>
            </a:r>
          </a:p>
          <a:p>
            <a:r>
              <a:rPr lang="zh-CN" altLang="en-US" sz="2000" dirty="0" smtClean="0"/>
              <a:t>如果执行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add </a:t>
            </a:r>
            <a:r>
              <a:rPr lang="zh-CN" altLang="en-US" sz="2000" dirty="0" smtClean="0"/>
              <a:t>添加文件到暂存区 则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diff </a:t>
            </a:r>
            <a:r>
              <a:rPr lang="zh-CN" altLang="en-US" sz="2000" dirty="0" smtClean="0"/>
              <a:t>不显示文件差异 需要执行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diff HEAD &lt;file&gt;</a:t>
            </a:r>
          </a:p>
          <a:p>
            <a:pPr marL="0" indent="0">
              <a:buNone/>
            </a:pP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diff[file] ------------</a:t>
            </a:r>
            <a:r>
              <a:rPr lang="zh-CN" altLang="en-US" sz="1600" dirty="0" smtClean="0"/>
              <a:t>将工作区中的文件和暂存区进行比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diff [</a:t>
            </a:r>
            <a:r>
              <a:rPr lang="zh-CN" altLang="en-US" sz="2000" dirty="0" smtClean="0"/>
              <a:t>本地库中历史版本</a:t>
            </a:r>
            <a:r>
              <a:rPr lang="en-US" altLang="zh-CN" sz="2000" dirty="0" smtClean="0"/>
              <a:t>][</a:t>
            </a:r>
            <a:r>
              <a:rPr lang="en-US" altLang="zh-CN" sz="2000" dirty="0"/>
              <a:t>file</a:t>
            </a:r>
            <a:r>
              <a:rPr lang="en-US" altLang="zh-CN" sz="2000" dirty="0" smtClean="0"/>
              <a:t>]------- </a:t>
            </a:r>
            <a:r>
              <a:rPr lang="zh-CN" altLang="en-US" sz="1600" dirty="0" smtClean="0"/>
              <a:t>将工作区中的文件和本地库历史记录比较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/>
              <a:t>不</a:t>
            </a:r>
            <a:r>
              <a:rPr lang="zh-CN" altLang="en-US" sz="1600" dirty="0" smtClean="0"/>
              <a:t>带文件名比较多个文件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 smtClean="0"/>
          </a:p>
        </p:txBody>
      </p:sp>
      <p:sp>
        <p:nvSpPr>
          <p:cNvPr id="4" name="矩形 3"/>
          <p:cNvSpPr/>
          <p:nvPr/>
        </p:nvSpPr>
        <p:spPr>
          <a:xfrm>
            <a:off x="838200" y="3073706"/>
            <a:ext cx="58117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分</a:t>
            </a:r>
            <a:r>
              <a:rPr lang="zh-CN" altLang="en-US" sz="3200" dirty="0" smtClean="0"/>
              <a:t>支管理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3658481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创建分支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[</a:t>
            </a:r>
            <a:r>
              <a:rPr lang="zh-CN" altLang="en-US" dirty="0" smtClean="0"/>
              <a:t>分支名</a:t>
            </a:r>
            <a:r>
              <a:rPr lang="en-US" altLang="zh-CN" dirty="0" smtClean="0"/>
              <a:t>e.g. </a:t>
            </a:r>
            <a:r>
              <a:rPr lang="en-US" altLang="zh-CN" dirty="0" err="1" smtClean="0"/>
              <a:t>hot_fix</a:t>
            </a:r>
            <a:r>
              <a:rPr lang="en-US" altLang="zh-CN" dirty="0" smtClean="0"/>
              <a:t>]</a:t>
            </a:r>
          </a:p>
          <a:p>
            <a:r>
              <a:rPr lang="zh-CN" altLang="en-US" dirty="0"/>
              <a:t>查</a:t>
            </a:r>
            <a:r>
              <a:rPr lang="zh-CN" altLang="en-US" dirty="0" smtClean="0"/>
              <a:t>看分支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-v</a:t>
            </a:r>
          </a:p>
          <a:p>
            <a:r>
              <a:rPr lang="zh-CN" altLang="en-US" dirty="0"/>
              <a:t>切</a:t>
            </a:r>
            <a:r>
              <a:rPr lang="zh-CN" altLang="en-US" dirty="0" smtClean="0"/>
              <a:t>换分支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[</a:t>
            </a:r>
            <a:r>
              <a:rPr lang="zh-CN" altLang="en-US" dirty="0" smtClean="0"/>
              <a:t>分支名</a:t>
            </a:r>
            <a:r>
              <a:rPr lang="en-US" altLang="zh-CN" dirty="0" smtClean="0"/>
              <a:t>]</a:t>
            </a:r>
          </a:p>
          <a:p>
            <a:r>
              <a:rPr lang="zh-CN" altLang="en-US" dirty="0"/>
              <a:t>合</a:t>
            </a:r>
            <a:r>
              <a:rPr lang="zh-CN" altLang="en-US" dirty="0" smtClean="0"/>
              <a:t>并分支 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切换到接受修改的分支上 </a:t>
            </a:r>
            <a:r>
              <a:rPr lang="en-US" altLang="zh-CN" dirty="0" smtClean="0"/>
              <a:t>(</a:t>
            </a:r>
            <a:r>
              <a:rPr lang="zh-CN" altLang="en-US" dirty="0" smtClean="0"/>
              <a:t>被合并，增加新内容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[</a:t>
            </a:r>
            <a:r>
              <a:rPr lang="zh-CN" altLang="en-US" dirty="0" smtClean="0"/>
              <a:t>被合并的分支名</a:t>
            </a:r>
            <a:r>
              <a:rPr lang="en-US" altLang="zh-CN" dirty="0" smtClean="0"/>
              <a:t>]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2.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命令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[</a:t>
            </a:r>
            <a:r>
              <a:rPr lang="zh-CN" altLang="en-US" dirty="0" smtClean="0"/>
              <a:t>有新内容的分支名</a:t>
            </a:r>
            <a:r>
              <a:rPr lang="en-US" altLang="zh-CN" dirty="0" smtClean="0"/>
              <a:t>]</a:t>
            </a:r>
          </a:p>
          <a:p>
            <a:r>
              <a:rPr lang="zh-CN" altLang="en-US" dirty="0"/>
              <a:t>解</a:t>
            </a:r>
            <a:r>
              <a:rPr lang="zh-CN" altLang="en-US" dirty="0" smtClean="0"/>
              <a:t>决冲突 </a:t>
            </a:r>
            <a:r>
              <a:rPr lang="en-US" altLang="zh-CN" dirty="0" smtClean="0"/>
              <a:t>1.</a:t>
            </a:r>
            <a:r>
              <a:rPr lang="zh-CN" altLang="en-US" dirty="0" smtClean="0"/>
              <a:t>编辑文件，删除特殊符号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2.</a:t>
            </a:r>
            <a:r>
              <a:rPr lang="zh-CN" altLang="en-US" dirty="0" smtClean="0"/>
              <a:t>把文件修改到满意的程度，保存退出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3.git add[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]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4.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–m “ ”  </a:t>
            </a:r>
            <a:r>
              <a:rPr lang="zh-CN" altLang="en-US" dirty="0" smtClean="0">
                <a:solidFill>
                  <a:srgbClr val="FF0000"/>
                </a:solidFill>
              </a:rPr>
              <a:t>注意这时不能带文件名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81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本地</a:t>
            </a:r>
            <a:r>
              <a:rPr lang="zh-CN" altLang="en-US" sz="3600" dirty="0" smtClean="0"/>
              <a:t>库与远程库交互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3721"/>
            <a:ext cx="10515600" cy="1894902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1.</a:t>
            </a:r>
            <a:r>
              <a:rPr lang="zh-CN" altLang="en-US" sz="1800" dirty="0" smtClean="0"/>
              <a:t>创建本地库 </a:t>
            </a: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init</a:t>
            </a:r>
            <a:r>
              <a:rPr lang="en-US" altLang="zh-CN" sz="1800" dirty="0" smtClean="0"/>
              <a:t> </a:t>
            </a:r>
          </a:p>
          <a:p>
            <a:r>
              <a:rPr lang="en-US" altLang="zh-CN" sz="1800" dirty="0" smtClean="0"/>
              <a:t>2. </a:t>
            </a:r>
            <a:r>
              <a:rPr lang="zh-CN" altLang="en-US" sz="1800" dirty="0" smtClean="0"/>
              <a:t>创建远程库 </a:t>
            </a:r>
            <a:r>
              <a:rPr lang="en-US" altLang="zh-CN" sz="1800" dirty="0" err="1" smtClean="0"/>
              <a:t>github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上操作</a:t>
            </a:r>
            <a:endParaRPr lang="en-US" altLang="zh-CN" sz="1800" dirty="0" smtClean="0"/>
          </a:p>
          <a:p>
            <a:r>
              <a:rPr lang="en-US" altLang="zh-CN" sz="1800" dirty="0" smtClean="0"/>
              <a:t>3.</a:t>
            </a:r>
            <a:r>
              <a:rPr lang="zh-CN" altLang="en-US" sz="1800" dirty="0"/>
              <a:t>关</a:t>
            </a:r>
            <a:r>
              <a:rPr lang="zh-CN" altLang="en-US" sz="1800" dirty="0" smtClean="0"/>
              <a:t>联远程库 </a:t>
            </a: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remote add origin  </a:t>
            </a:r>
            <a:r>
              <a:rPr lang="zh-CN" altLang="en-US" sz="1800" dirty="0"/>
              <a:t>路</a:t>
            </a:r>
            <a:r>
              <a:rPr lang="zh-CN" altLang="en-US" sz="1800" dirty="0" smtClean="0"/>
              <a:t>径</a:t>
            </a:r>
            <a:endParaRPr lang="en-US" altLang="zh-CN" sz="1800" dirty="0" smtClean="0"/>
          </a:p>
          <a:p>
            <a:r>
              <a:rPr lang="en-US" altLang="zh-CN" sz="1800" dirty="0" smtClean="0"/>
              <a:t>4.git remote –v </a:t>
            </a:r>
            <a:r>
              <a:rPr lang="zh-CN" altLang="en-US" sz="1800" dirty="0" smtClean="0"/>
              <a:t>查看</a:t>
            </a:r>
            <a:endParaRPr lang="en-US" altLang="zh-CN" sz="1800" dirty="0" smtClean="0"/>
          </a:p>
          <a:p>
            <a:r>
              <a:rPr lang="en-US" altLang="zh-CN" sz="1800" dirty="0" smtClean="0"/>
              <a:t>5.git push origin master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master </a:t>
            </a:r>
            <a:r>
              <a:rPr lang="zh-CN" altLang="en-US" sz="1800" dirty="0" smtClean="0"/>
              <a:t>为主分支）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01862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邀请团队</a:t>
            </a:r>
            <a:r>
              <a:rPr lang="en-US" altLang="zh-CN" b="1" dirty="0" smtClean="0"/>
              <a:t>: </a:t>
            </a:r>
          </a:p>
          <a:p>
            <a:r>
              <a:rPr lang="en-US" altLang="zh-CN" b="1" dirty="0" smtClean="0"/>
              <a:t>1. </a:t>
            </a:r>
            <a:r>
              <a:rPr lang="zh-CN" altLang="en-US" b="1" dirty="0"/>
              <a:t>创</a:t>
            </a:r>
            <a:r>
              <a:rPr lang="zh-CN" altLang="en-US" b="1" dirty="0" smtClean="0"/>
              <a:t>建项目人 再</a:t>
            </a:r>
            <a:r>
              <a:rPr lang="en-US" altLang="zh-CN" b="1" dirty="0" err="1" smtClean="0"/>
              <a:t>github</a:t>
            </a:r>
            <a:r>
              <a:rPr lang="zh-CN" altLang="en-US" b="1" dirty="0" smtClean="0"/>
              <a:t>上输入邀请的团队人员用户名，然后系统会自动给被邀请的人发送邮件</a:t>
            </a:r>
            <a:endParaRPr lang="en-US" altLang="zh-CN" b="1" dirty="0" smtClean="0"/>
          </a:p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被邀请人需要再邮箱中点击认证链接然后进入</a:t>
            </a:r>
            <a:r>
              <a:rPr lang="en-US" altLang="zh-CN" b="1" dirty="0" err="1" smtClean="0"/>
              <a:t>github</a:t>
            </a:r>
            <a:r>
              <a:rPr lang="zh-CN" altLang="en-US" b="1" dirty="0" smtClean="0"/>
              <a:t>进行认证</a:t>
            </a:r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/>
              <a:t> </a:t>
            </a:r>
            <a:r>
              <a:rPr lang="zh-CN" altLang="en-US" b="1" dirty="0" smtClean="0"/>
              <a:t>被邀请人修改完代码之后就可以进行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push origin master </a:t>
            </a:r>
            <a:r>
              <a:rPr lang="zh-CN" altLang="en-US" b="1" dirty="0" smtClean="0"/>
              <a:t>如果不行，需要先进行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pull origin master</a:t>
            </a:r>
            <a:r>
              <a:rPr lang="zh-CN" altLang="en-US" b="1" dirty="0" smtClean="0"/>
              <a:t>进行更新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361720" y="4495951"/>
            <a:ext cx="11468559" cy="22243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远</a:t>
            </a:r>
            <a:r>
              <a:rPr lang="zh-CN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程库修改的拉取： </a:t>
            </a:r>
            <a:r>
              <a:rPr lang="en-US" altLang="zh-CN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pull = fetch + merge</a:t>
            </a:r>
          </a:p>
          <a:p>
            <a:pPr marL="342900" indent="-342900">
              <a:buAutoNum type="arabicPeriod"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fetch [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远程库地址别名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][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远程分支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marL="342900" indent="-342900">
              <a:buAutoNum type="arabicPeriod" startAt="2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merge [</a:t>
            </a:r>
            <a:r>
              <a:rPr lang="zh-CN" altLang="en-US" dirty="0" smtClean="0"/>
              <a:t>远程库地址别名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远程分支名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zh-CN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协同开发冲突解决</a:t>
            </a:r>
            <a:endParaRPr lang="en-US" altLang="zh-CN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/>
              <a:t>在</a:t>
            </a:r>
            <a:r>
              <a:rPr lang="zh-CN" altLang="en-US" dirty="0" smtClean="0"/>
              <a:t>另一方先比你更新这个冲突的地方是，是提交不了代码的，需要先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 </a:t>
            </a:r>
            <a:r>
              <a:rPr lang="zh-CN" altLang="en-US" dirty="0" smtClean="0"/>
              <a:t>拉取 然后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代码，然后再提交就可以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399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8258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跨</a:t>
            </a:r>
            <a:r>
              <a:rPr lang="zh-CN" altLang="en-US" sz="3600" dirty="0" smtClean="0"/>
              <a:t>团队协作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1687"/>
            <a:ext cx="10515600" cy="199405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 fork </a:t>
            </a:r>
            <a:r>
              <a:rPr lang="zh-CN" altLang="en-US" sz="2000" dirty="0" smtClean="0"/>
              <a:t>成自己的远程库</a:t>
            </a:r>
            <a:endParaRPr lang="en-US" altLang="zh-CN" sz="2000" dirty="0" smtClean="0"/>
          </a:p>
          <a:p>
            <a:r>
              <a:rPr lang="en-US" altLang="zh-CN" sz="2000" dirty="0" smtClean="0"/>
              <a:t>2.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clone </a:t>
            </a:r>
            <a:r>
              <a:rPr lang="zh-CN" altLang="en-US" sz="2000" dirty="0" smtClean="0"/>
              <a:t>一下</a:t>
            </a:r>
            <a:r>
              <a:rPr lang="en-US" altLang="zh-CN" sz="2000" dirty="0" smtClean="0"/>
              <a:t>fork</a:t>
            </a:r>
            <a:r>
              <a:rPr lang="zh-CN" altLang="en-US" sz="2000" dirty="0" smtClean="0"/>
              <a:t>的远程库</a:t>
            </a:r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然后对工程进行操作</a:t>
            </a:r>
            <a:endParaRPr lang="en-US" altLang="zh-CN" sz="2000" dirty="0" smtClean="0"/>
          </a:p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然后进入</a:t>
            </a:r>
            <a:r>
              <a:rPr lang="en-US" altLang="zh-CN" sz="2000" dirty="0" err="1" smtClean="0"/>
              <a:t>github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点</a:t>
            </a:r>
            <a:r>
              <a:rPr lang="zh-CN" altLang="en-US" sz="2000" dirty="0" smtClean="0"/>
              <a:t>击</a:t>
            </a:r>
            <a:r>
              <a:rPr lang="en-US" altLang="zh-CN" sz="2000" dirty="0" smtClean="0"/>
              <a:t>pull request -&gt; new pull request -&gt;create pull request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ls</a:t>
            </a:r>
            <a:r>
              <a:rPr lang="en-US" altLang="zh-CN" sz="2000" dirty="0"/>
              <a:t>-files -s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727113" y="3095740"/>
            <a:ext cx="10796530" cy="355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SSH 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在根目录下 执行 </a:t>
            </a:r>
            <a:r>
              <a:rPr lang="en-US" altLang="zh-CN" dirty="0" err="1" smtClean="0"/>
              <a:t>ssh-keygen</a:t>
            </a:r>
            <a:r>
              <a:rPr lang="en-US" altLang="zh-CN" dirty="0" smtClean="0"/>
              <a:t> –t 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 –C </a:t>
            </a:r>
            <a:r>
              <a:rPr lang="en-US" altLang="zh-CN" dirty="0" smtClean="0">
                <a:hlinkClick r:id="rId2"/>
              </a:rPr>
              <a:t>hongzhen_luo@sina.com</a:t>
            </a:r>
            <a:endParaRPr lang="en-US" altLang="zh-CN" dirty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进入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r>
              <a:rPr lang="en-US" altLang="zh-CN" dirty="0" smtClean="0"/>
              <a:t>3.  </a:t>
            </a:r>
            <a:r>
              <a:rPr lang="en-US" altLang="zh-CN" dirty="0"/>
              <a:t>c</a:t>
            </a:r>
            <a:r>
              <a:rPr lang="en-US" altLang="zh-CN" dirty="0" smtClean="0"/>
              <a:t>at id_rsa.pub </a:t>
            </a:r>
            <a:r>
              <a:rPr lang="zh-CN" altLang="en-US" dirty="0" smtClean="0"/>
              <a:t>然后复制密钥</a:t>
            </a:r>
            <a:endParaRPr lang="en-US" altLang="zh-CN" dirty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新建 一个远程别名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 add </a:t>
            </a:r>
            <a:r>
              <a:rPr lang="en-US" altLang="zh-CN" dirty="0" err="1" smtClean="0"/>
              <a:t>origin_ssh</a:t>
            </a:r>
            <a:r>
              <a:rPr lang="en-US" altLang="zh-CN" dirty="0" smtClean="0"/>
              <a:t>  [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]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9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1031</Words>
  <Application>Microsoft Office PowerPoint</Application>
  <PresentationFormat>宽屏</PresentationFormat>
  <Paragraphs>116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 Unicode MS</vt:lpstr>
      <vt:lpstr>宋体</vt:lpstr>
      <vt:lpstr>Arial</vt:lpstr>
      <vt:lpstr>Calibri</vt:lpstr>
      <vt:lpstr>Calibri Light</vt:lpstr>
      <vt:lpstr>Office 主题</vt:lpstr>
      <vt:lpstr>Git教程</vt:lpstr>
      <vt:lpstr>Git 和代码托管中心</vt:lpstr>
      <vt:lpstr>本地库操作</vt:lpstr>
      <vt:lpstr>添加提交以及查看状态</vt:lpstr>
      <vt:lpstr>版本穿梭测试</vt:lpstr>
      <vt:lpstr>文件比较</vt:lpstr>
      <vt:lpstr>本地库与远程库交互</vt:lpstr>
      <vt:lpstr>跨团队协作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Git教程</dc:title>
  <dc:creator>luohongzhen</dc:creator>
  <cp:lastModifiedBy>luohongzhen</cp:lastModifiedBy>
  <cp:revision>43</cp:revision>
  <dcterms:created xsi:type="dcterms:W3CDTF">2020-02-29T14:10:40Z</dcterms:created>
  <dcterms:modified xsi:type="dcterms:W3CDTF">2020-03-01T13:53:52Z</dcterms:modified>
</cp:coreProperties>
</file>