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sldIdLst>
    <p:sldId id="256" r:id="rId2"/>
    <p:sldId id="341" r:id="rId3"/>
    <p:sldId id="310" r:id="rId4"/>
    <p:sldId id="294" r:id="rId5"/>
    <p:sldId id="305" r:id="rId6"/>
    <p:sldId id="350" r:id="rId7"/>
    <p:sldId id="353" r:id="rId8"/>
    <p:sldId id="352" r:id="rId9"/>
    <p:sldId id="317" r:id="rId10"/>
    <p:sldId id="362" r:id="rId11"/>
    <p:sldId id="365" r:id="rId12"/>
    <p:sldId id="374" r:id="rId13"/>
    <p:sldId id="375" r:id="rId14"/>
    <p:sldId id="376" r:id="rId15"/>
    <p:sldId id="342" r:id="rId16"/>
    <p:sldId id="289" r:id="rId17"/>
  </p:sldIdLst>
  <p:sldSz cx="9144000" cy="6858000" type="screen4x3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B2CF"/>
    <a:srgbClr val="F7F7F9"/>
    <a:srgbClr val="A4CEF4"/>
    <a:srgbClr val="FFFF99"/>
    <a:srgbClr val="7DD330"/>
    <a:srgbClr val="00CC00"/>
    <a:srgbClr val="0C7CD2"/>
    <a:srgbClr val="1F7EE7"/>
    <a:srgbClr val="AE1517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FA7AB9-1CF9-7249-CBAA-0AD4131592DF}" v="481" dt="2025-02-19T16:07:19.401"/>
    <p1510:client id="{9EF6AFB2-2466-BD5C-0D4F-5273B892208E}" v="358" dt="2025-02-19T14:00:35.3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2" autoAdjust="0"/>
    <p:restoredTop sz="94291" autoAdjust="0"/>
  </p:normalViewPr>
  <p:slideViewPr>
    <p:cSldViewPr>
      <p:cViewPr varScale="1">
        <p:scale>
          <a:sx n="106" d="100"/>
          <a:sy n="106" d="100"/>
        </p:scale>
        <p:origin x="100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mena Carolina Del Carmen Prado Blanco" userId="S::ximena.prado@cloud.uautonoma.cl::8fefe893-71e3-4fd0-9f50-99bd3a1d735e" providerId="AD" clId="Web-{9EF6AFB2-2466-BD5C-0D4F-5273B892208E}"/>
    <pc:docChg chg="addSld delSld modSld sldOrd">
      <pc:chgData name="Ximena Carolina Del Carmen Prado Blanco" userId="S::ximena.prado@cloud.uautonoma.cl::8fefe893-71e3-4fd0-9f50-99bd3a1d735e" providerId="AD" clId="Web-{9EF6AFB2-2466-BD5C-0D4F-5273B892208E}" dt="2025-02-19T13:58:32.202" v="325" actId="20577"/>
      <pc:docMkLst>
        <pc:docMk/>
      </pc:docMkLst>
      <pc:sldChg chg="addSp delSp modSp">
        <pc:chgData name="Ximena Carolina Del Carmen Prado Blanco" userId="S::ximena.prado@cloud.uautonoma.cl::8fefe893-71e3-4fd0-9f50-99bd3a1d735e" providerId="AD" clId="Web-{9EF6AFB2-2466-BD5C-0D4F-5273B892208E}" dt="2025-02-18T22:23:15.971" v="64"/>
        <pc:sldMkLst>
          <pc:docMk/>
          <pc:sldMk cId="0" sldId="256"/>
        </pc:sldMkLst>
        <pc:picChg chg="add mod">
          <ac:chgData name="Ximena Carolina Del Carmen Prado Blanco" userId="S::ximena.prado@cloud.uautonoma.cl::8fefe893-71e3-4fd0-9f50-99bd3a1d735e" providerId="AD" clId="Web-{9EF6AFB2-2466-BD5C-0D4F-5273B892208E}" dt="2025-02-18T22:23:14.283" v="63" actId="1076"/>
          <ac:picMkLst>
            <pc:docMk/>
            <pc:sldMk cId="0" sldId="256"/>
            <ac:picMk id="3" creationId="{AE1758C8-BCD7-2A29-0E66-3782565C054C}"/>
          </ac:picMkLst>
        </pc:picChg>
        <pc:picChg chg="del mod">
          <ac:chgData name="Ximena Carolina Del Carmen Prado Blanco" userId="S::ximena.prado@cloud.uautonoma.cl::8fefe893-71e3-4fd0-9f50-99bd3a1d735e" providerId="AD" clId="Web-{9EF6AFB2-2466-BD5C-0D4F-5273B892208E}" dt="2025-02-18T22:23:15.971" v="64"/>
          <ac:picMkLst>
            <pc:docMk/>
            <pc:sldMk cId="0" sldId="256"/>
            <ac:picMk id="10" creationId="{89E0F543-A553-4540-AB5F-632C3F434071}"/>
          </ac:picMkLst>
        </pc:picChg>
      </pc:sldChg>
      <pc:sldChg chg="delSp modSp add">
        <pc:chgData name="Ximena Carolina Del Carmen Prado Blanco" userId="S::ximena.prado@cloud.uautonoma.cl::8fefe893-71e3-4fd0-9f50-99bd3a1d735e" providerId="AD" clId="Web-{9EF6AFB2-2466-BD5C-0D4F-5273B892208E}" dt="2025-02-19T13:58:11.951" v="319" actId="20577"/>
        <pc:sldMkLst>
          <pc:docMk/>
          <pc:sldMk cId="3743861758" sldId="289"/>
        </pc:sldMkLst>
        <pc:spChg chg="mod">
          <ac:chgData name="Ximena Carolina Del Carmen Prado Blanco" userId="S::ximena.prado@cloud.uautonoma.cl::8fefe893-71e3-4fd0-9f50-99bd3a1d735e" providerId="AD" clId="Web-{9EF6AFB2-2466-BD5C-0D4F-5273B892208E}" dt="2025-02-19T13:58:11.951" v="319" actId="20577"/>
          <ac:spMkLst>
            <pc:docMk/>
            <pc:sldMk cId="3743861758" sldId="289"/>
            <ac:spMk id="3" creationId="{4D2EBC08-3C82-48DC-95C5-FB2F1B3304F3}"/>
          </ac:spMkLst>
        </pc:spChg>
        <pc:picChg chg="del">
          <ac:chgData name="Ximena Carolina Del Carmen Prado Blanco" userId="S::ximena.prado@cloud.uautonoma.cl::8fefe893-71e3-4fd0-9f50-99bd3a1d735e" providerId="AD" clId="Web-{9EF6AFB2-2466-BD5C-0D4F-5273B892208E}" dt="2025-02-18T22:28:44.837" v="81"/>
          <ac:picMkLst>
            <pc:docMk/>
            <pc:sldMk cId="3743861758" sldId="289"/>
            <ac:picMk id="4" creationId="{62450578-08D0-4732-BFC1-AFFE9B5CF9CD}"/>
          </ac:picMkLst>
        </pc:picChg>
      </pc:sldChg>
      <pc:sldChg chg="addSp delSp modSp add">
        <pc:chgData name="Ximena Carolina Del Carmen Prado Blanco" userId="S::ximena.prado@cloud.uautonoma.cl::8fefe893-71e3-4fd0-9f50-99bd3a1d735e" providerId="AD" clId="Web-{9EF6AFB2-2466-BD5C-0D4F-5273B892208E}" dt="2025-02-19T13:49:59.028" v="106"/>
        <pc:sldMkLst>
          <pc:docMk/>
          <pc:sldMk cId="403992034" sldId="294"/>
        </pc:sldMkLst>
        <pc:spChg chg="add mod">
          <ac:chgData name="Ximena Carolina Del Carmen Prado Blanco" userId="S::ximena.prado@cloud.uautonoma.cl::8fefe893-71e3-4fd0-9f50-99bd3a1d735e" providerId="AD" clId="Web-{9EF6AFB2-2466-BD5C-0D4F-5273B892208E}" dt="2025-02-19T13:48:36.478" v="100" actId="20577"/>
          <ac:spMkLst>
            <pc:docMk/>
            <pc:sldMk cId="403992034" sldId="294"/>
            <ac:spMk id="3" creationId="{A8B3E66A-DB86-FDCB-7E2F-79C1601AAD18}"/>
          </ac:spMkLst>
        </pc:spChg>
        <pc:spChg chg="del">
          <ac:chgData name="Ximena Carolina Del Carmen Prado Blanco" userId="S::ximena.prado@cloud.uautonoma.cl::8fefe893-71e3-4fd0-9f50-99bd3a1d735e" providerId="AD" clId="Web-{9EF6AFB2-2466-BD5C-0D4F-5273B892208E}" dt="2025-02-19T13:48:29.962" v="88"/>
          <ac:spMkLst>
            <pc:docMk/>
            <pc:sldMk cId="403992034" sldId="294"/>
            <ac:spMk id="5" creationId="{00000000-0000-0000-0000-000000000000}"/>
          </ac:spMkLst>
        </pc:spChg>
        <pc:spChg chg="mod">
          <ac:chgData name="Ximena Carolina Del Carmen Prado Blanco" userId="S::ximena.prado@cloud.uautonoma.cl::8fefe893-71e3-4fd0-9f50-99bd3a1d735e" providerId="AD" clId="Web-{9EF6AFB2-2466-BD5C-0D4F-5273B892208E}" dt="2025-02-19T13:49:47.637" v="105"/>
          <ac:spMkLst>
            <pc:docMk/>
            <pc:sldMk cId="403992034" sldId="294"/>
            <ac:spMk id="19" creationId="{676FF28C-F405-47CF-8089-BA92BD3B9CB9}"/>
          </ac:spMkLst>
        </pc:spChg>
        <pc:spChg chg="mod">
          <ac:chgData name="Ximena Carolina Del Carmen Prado Blanco" userId="S::ximena.prado@cloud.uautonoma.cl::8fefe893-71e3-4fd0-9f50-99bd3a1d735e" providerId="AD" clId="Web-{9EF6AFB2-2466-BD5C-0D4F-5273B892208E}" dt="2025-02-19T13:49:29.668" v="104"/>
          <ac:spMkLst>
            <pc:docMk/>
            <pc:sldMk cId="403992034" sldId="294"/>
            <ac:spMk id="20" creationId="{8D349762-1826-4D5B-82D1-19CD01C12ED3}"/>
          </ac:spMkLst>
        </pc:spChg>
        <pc:spChg chg="mod">
          <ac:chgData name="Ximena Carolina Del Carmen Prado Blanco" userId="S::ximena.prado@cloud.uautonoma.cl::8fefe893-71e3-4fd0-9f50-99bd3a1d735e" providerId="AD" clId="Web-{9EF6AFB2-2466-BD5C-0D4F-5273B892208E}" dt="2025-02-19T13:49:59.028" v="106"/>
          <ac:spMkLst>
            <pc:docMk/>
            <pc:sldMk cId="403992034" sldId="294"/>
            <ac:spMk id="21" creationId="{8432EF12-55CD-4213-B310-1CA54C89BE32}"/>
          </ac:spMkLst>
        </pc:spChg>
      </pc:sldChg>
      <pc:sldChg chg="addSp delSp modSp add">
        <pc:chgData name="Ximena Carolina Del Carmen Prado Blanco" userId="S::ximena.prado@cloud.uautonoma.cl::8fefe893-71e3-4fd0-9f50-99bd3a1d735e" providerId="AD" clId="Web-{9EF6AFB2-2466-BD5C-0D4F-5273B892208E}" dt="2025-02-19T13:56:22.103" v="244" actId="20577"/>
        <pc:sldMkLst>
          <pc:docMk/>
          <pc:sldMk cId="3229162475" sldId="305"/>
        </pc:sldMkLst>
        <pc:spChg chg="del">
          <ac:chgData name="Ximena Carolina Del Carmen Prado Blanco" userId="S::ximena.prado@cloud.uautonoma.cl::8fefe893-71e3-4fd0-9f50-99bd3a1d735e" providerId="AD" clId="Web-{9EF6AFB2-2466-BD5C-0D4F-5273B892208E}" dt="2025-02-19T13:50:08.403" v="107"/>
          <ac:spMkLst>
            <pc:docMk/>
            <pc:sldMk cId="3229162475" sldId="305"/>
            <ac:spMk id="3" creationId="{BD9C85CC-83B9-4A2E-801E-E0489D57800B}"/>
          </ac:spMkLst>
        </pc:spChg>
        <pc:spChg chg="mod">
          <ac:chgData name="Ximena Carolina Del Carmen Prado Blanco" userId="S::ximena.prado@cloud.uautonoma.cl::8fefe893-71e3-4fd0-9f50-99bd3a1d735e" providerId="AD" clId="Web-{9EF6AFB2-2466-BD5C-0D4F-5273B892208E}" dt="2025-02-19T13:56:22.103" v="244" actId="20577"/>
          <ac:spMkLst>
            <pc:docMk/>
            <pc:sldMk cId="3229162475" sldId="305"/>
            <ac:spMk id="4" creationId="{805BD219-56F4-46D2-8551-214AD2F8B3AA}"/>
          </ac:spMkLst>
        </pc:spChg>
        <pc:spChg chg="add mod">
          <ac:chgData name="Ximena Carolina Del Carmen Prado Blanco" userId="S::ximena.prado@cloud.uautonoma.cl::8fefe893-71e3-4fd0-9f50-99bd3a1d735e" providerId="AD" clId="Web-{9EF6AFB2-2466-BD5C-0D4F-5273B892208E}" dt="2025-02-19T13:50:23.716" v="117" actId="20577"/>
          <ac:spMkLst>
            <pc:docMk/>
            <pc:sldMk cId="3229162475" sldId="305"/>
            <ac:spMk id="6" creationId="{51E034D4-0DFB-9362-DDD5-8099B11A6D94}"/>
          </ac:spMkLst>
        </pc:spChg>
        <pc:picChg chg="del">
          <ac:chgData name="Ximena Carolina Del Carmen Prado Blanco" userId="S::ximena.prado@cloud.uautonoma.cl::8fefe893-71e3-4fd0-9f50-99bd3a1d735e" providerId="AD" clId="Web-{9EF6AFB2-2466-BD5C-0D4F-5273B892208E}" dt="2025-02-19T13:50:26.341" v="118"/>
          <ac:picMkLst>
            <pc:docMk/>
            <pc:sldMk cId="3229162475" sldId="305"/>
            <ac:picMk id="5" creationId="{6B14B78E-A34F-43A2-A7B1-9314F7043E0C}"/>
          </ac:picMkLst>
        </pc:picChg>
      </pc:sldChg>
      <pc:sldChg chg="modSp">
        <pc:chgData name="Ximena Carolina Del Carmen Prado Blanco" userId="S::ximena.prado@cloud.uautonoma.cl::8fefe893-71e3-4fd0-9f50-99bd3a1d735e" providerId="AD" clId="Web-{9EF6AFB2-2466-BD5C-0D4F-5273B892208E}" dt="2025-02-18T22:18:59.856" v="18" actId="20577"/>
        <pc:sldMkLst>
          <pc:docMk/>
          <pc:sldMk cId="622444335" sldId="310"/>
        </pc:sldMkLst>
        <pc:spChg chg="mod">
          <ac:chgData name="Ximena Carolina Del Carmen Prado Blanco" userId="S::ximena.prado@cloud.uautonoma.cl::8fefe893-71e3-4fd0-9f50-99bd3a1d735e" providerId="AD" clId="Web-{9EF6AFB2-2466-BD5C-0D4F-5273B892208E}" dt="2025-02-18T22:18:59.856" v="18" actId="20577"/>
          <ac:spMkLst>
            <pc:docMk/>
            <pc:sldMk cId="622444335" sldId="310"/>
            <ac:spMk id="3" creationId="{00000000-0000-0000-0000-000000000000}"/>
          </ac:spMkLst>
        </pc:spChg>
      </pc:sldChg>
      <pc:sldChg chg="delSp modSp ord">
        <pc:chgData name="Ximena Carolina Del Carmen Prado Blanco" userId="S::ximena.prado@cloud.uautonoma.cl::8fefe893-71e3-4fd0-9f50-99bd3a1d735e" providerId="AD" clId="Web-{9EF6AFB2-2466-BD5C-0D4F-5273B892208E}" dt="2025-02-18T22:24:35.035" v="66"/>
        <pc:sldMkLst>
          <pc:docMk/>
          <pc:sldMk cId="3558298890" sldId="317"/>
        </pc:sldMkLst>
        <pc:picChg chg="mod">
          <ac:chgData name="Ximena Carolina Del Carmen Prado Blanco" userId="S::ximena.prado@cloud.uautonoma.cl::8fefe893-71e3-4fd0-9f50-99bd3a1d735e" providerId="AD" clId="Web-{9EF6AFB2-2466-BD5C-0D4F-5273B892208E}" dt="2025-02-18T22:19:42.044" v="29" actId="1076"/>
          <ac:picMkLst>
            <pc:docMk/>
            <pc:sldMk cId="3558298890" sldId="317"/>
            <ac:picMk id="1026" creationId="{BCEB5970-80AC-5779-AB31-609A71C4FBC1}"/>
          </ac:picMkLst>
        </pc:picChg>
        <pc:picChg chg="del">
          <ac:chgData name="Ximena Carolina Del Carmen Prado Blanco" userId="S::ximena.prado@cloud.uautonoma.cl::8fefe893-71e3-4fd0-9f50-99bd3a1d735e" providerId="AD" clId="Web-{9EF6AFB2-2466-BD5C-0D4F-5273B892208E}" dt="2025-02-18T22:19:40.232" v="28"/>
          <ac:picMkLst>
            <pc:docMk/>
            <pc:sldMk cId="3558298890" sldId="317"/>
            <ac:picMk id="2060" creationId="{00000000-0000-0000-0000-000000000000}"/>
          </ac:picMkLst>
        </pc:picChg>
      </pc:sldChg>
      <pc:sldChg chg="del">
        <pc:chgData name="Ximena Carolina Del Carmen Prado Blanco" userId="S::ximena.prado@cloud.uautonoma.cl::8fefe893-71e3-4fd0-9f50-99bd3a1d735e" providerId="AD" clId="Web-{9EF6AFB2-2466-BD5C-0D4F-5273B892208E}" dt="2025-02-18T22:21:33.422" v="43"/>
        <pc:sldMkLst>
          <pc:docMk/>
          <pc:sldMk cId="176013626" sldId="318"/>
        </pc:sldMkLst>
      </pc:sldChg>
      <pc:sldChg chg="del">
        <pc:chgData name="Ximena Carolina Del Carmen Prado Blanco" userId="S::ximena.prado@cloud.uautonoma.cl::8fefe893-71e3-4fd0-9f50-99bd3a1d735e" providerId="AD" clId="Web-{9EF6AFB2-2466-BD5C-0D4F-5273B892208E}" dt="2025-02-18T22:21:33.156" v="39"/>
        <pc:sldMkLst>
          <pc:docMk/>
          <pc:sldMk cId="648429372" sldId="327"/>
        </pc:sldMkLst>
      </pc:sldChg>
      <pc:sldChg chg="del">
        <pc:chgData name="Ximena Carolina Del Carmen Prado Blanco" userId="S::ximena.prado@cloud.uautonoma.cl::8fefe893-71e3-4fd0-9f50-99bd3a1d735e" providerId="AD" clId="Web-{9EF6AFB2-2466-BD5C-0D4F-5273B892208E}" dt="2025-02-18T22:21:33.328" v="41"/>
        <pc:sldMkLst>
          <pc:docMk/>
          <pc:sldMk cId="545976023" sldId="328"/>
        </pc:sldMkLst>
      </pc:sldChg>
      <pc:sldChg chg="del">
        <pc:chgData name="Ximena Carolina Del Carmen Prado Blanco" userId="S::ximena.prado@cloud.uautonoma.cl::8fefe893-71e3-4fd0-9f50-99bd3a1d735e" providerId="AD" clId="Web-{9EF6AFB2-2466-BD5C-0D4F-5273B892208E}" dt="2025-02-18T22:21:33.265" v="40"/>
        <pc:sldMkLst>
          <pc:docMk/>
          <pc:sldMk cId="1299400855" sldId="329"/>
        </pc:sldMkLst>
      </pc:sldChg>
      <pc:sldChg chg="del">
        <pc:chgData name="Ximena Carolina Del Carmen Prado Blanco" userId="S::ximena.prado@cloud.uautonoma.cl::8fefe893-71e3-4fd0-9f50-99bd3a1d735e" providerId="AD" clId="Web-{9EF6AFB2-2466-BD5C-0D4F-5273B892208E}" dt="2025-02-18T22:21:33.390" v="42"/>
        <pc:sldMkLst>
          <pc:docMk/>
          <pc:sldMk cId="1293593114" sldId="332"/>
        </pc:sldMkLst>
      </pc:sldChg>
      <pc:sldChg chg="modSp del">
        <pc:chgData name="Ximena Carolina Del Carmen Prado Blanco" userId="S::ximena.prado@cloud.uautonoma.cl::8fefe893-71e3-4fd0-9f50-99bd3a1d735e" providerId="AD" clId="Web-{9EF6AFB2-2466-BD5C-0D4F-5273B892208E}" dt="2025-02-18T22:19:37.060" v="27"/>
        <pc:sldMkLst>
          <pc:docMk/>
          <pc:sldMk cId="3155537965" sldId="340"/>
        </pc:sldMkLst>
        <pc:spChg chg="mod">
          <ac:chgData name="Ximena Carolina Del Carmen Prado Blanco" userId="S::ximena.prado@cloud.uautonoma.cl::8fefe893-71e3-4fd0-9f50-99bd3a1d735e" providerId="AD" clId="Web-{9EF6AFB2-2466-BD5C-0D4F-5273B892208E}" dt="2025-02-18T22:19:33.700" v="26" actId="20577"/>
          <ac:spMkLst>
            <pc:docMk/>
            <pc:sldMk cId="3155537965" sldId="340"/>
            <ac:spMk id="3" creationId="{00000000-0000-0000-0000-000000000000}"/>
          </ac:spMkLst>
        </pc:spChg>
      </pc:sldChg>
      <pc:sldChg chg="modSp">
        <pc:chgData name="Ximena Carolina Del Carmen Prado Blanco" userId="S::ximena.prado@cloud.uautonoma.cl::8fefe893-71e3-4fd0-9f50-99bd3a1d735e" providerId="AD" clId="Web-{9EF6AFB2-2466-BD5C-0D4F-5273B892208E}" dt="2025-02-19T13:58:32.202" v="325" actId="20577"/>
        <pc:sldMkLst>
          <pc:docMk/>
          <pc:sldMk cId="1000254582" sldId="341"/>
        </pc:sldMkLst>
        <pc:spChg chg="mod">
          <ac:chgData name="Ximena Carolina Del Carmen Prado Blanco" userId="S::ximena.prado@cloud.uautonoma.cl::8fefe893-71e3-4fd0-9f50-99bd3a1d735e" providerId="AD" clId="Web-{9EF6AFB2-2466-BD5C-0D4F-5273B892208E}" dt="2025-02-19T13:58:32.202" v="325" actId="20577"/>
          <ac:spMkLst>
            <pc:docMk/>
            <pc:sldMk cId="1000254582" sldId="341"/>
            <ac:spMk id="2" creationId="{00000000-0000-0000-0000-000000000000}"/>
          </ac:spMkLst>
        </pc:spChg>
        <pc:spChg chg="mod">
          <ac:chgData name="Ximena Carolina Del Carmen Prado Blanco" userId="S::ximena.prado@cloud.uautonoma.cl::8fefe893-71e3-4fd0-9f50-99bd3a1d735e" providerId="AD" clId="Web-{9EF6AFB2-2466-BD5C-0D4F-5273B892208E}" dt="2025-02-18T22:22:42.267" v="59" actId="20577"/>
          <ac:spMkLst>
            <pc:docMk/>
            <pc:sldMk cId="1000254582" sldId="341"/>
            <ac:spMk id="6" creationId="{D9C13527-7628-D10E-D793-E9B1387768AB}"/>
          </ac:spMkLst>
        </pc:spChg>
      </pc:sldChg>
      <pc:sldChg chg="modSp ord">
        <pc:chgData name="Ximena Carolina Del Carmen Prado Blanco" userId="S::ximena.prado@cloud.uautonoma.cl::8fefe893-71e3-4fd0-9f50-99bd3a1d735e" providerId="AD" clId="Web-{9EF6AFB2-2466-BD5C-0D4F-5273B892208E}" dt="2025-02-19T13:57:47.091" v="309" actId="20577"/>
        <pc:sldMkLst>
          <pc:docMk/>
          <pc:sldMk cId="3593609942" sldId="342"/>
        </pc:sldMkLst>
        <pc:spChg chg="mod">
          <ac:chgData name="Ximena Carolina Del Carmen Prado Blanco" userId="S::ximena.prado@cloud.uautonoma.cl::8fefe893-71e3-4fd0-9f50-99bd3a1d735e" providerId="AD" clId="Web-{9EF6AFB2-2466-BD5C-0D4F-5273B892208E}" dt="2025-02-19T13:57:47.091" v="309" actId="20577"/>
          <ac:spMkLst>
            <pc:docMk/>
            <pc:sldMk cId="3593609942" sldId="342"/>
            <ac:spMk id="3" creationId="{00000000-0000-0000-0000-000000000000}"/>
          </ac:spMkLst>
        </pc:spChg>
      </pc:sldChg>
      <pc:sldChg chg="modSp new del">
        <pc:chgData name="Ximena Carolina Del Carmen Prado Blanco" userId="S::ximena.prado@cloud.uautonoma.cl::8fefe893-71e3-4fd0-9f50-99bd3a1d735e" providerId="AD" clId="Web-{9EF6AFB2-2466-BD5C-0D4F-5273B892208E}" dt="2025-02-19T13:48:22.806" v="87"/>
        <pc:sldMkLst>
          <pc:docMk/>
          <pc:sldMk cId="3949919525" sldId="343"/>
        </pc:sldMkLst>
        <pc:spChg chg="mod">
          <ac:chgData name="Ximena Carolina Del Carmen Prado Blanco" userId="S::ximena.prado@cloud.uautonoma.cl::8fefe893-71e3-4fd0-9f50-99bd3a1d735e" providerId="AD" clId="Web-{9EF6AFB2-2466-BD5C-0D4F-5273B892208E}" dt="2025-02-18T22:24:36.176" v="70" actId="20577"/>
          <ac:spMkLst>
            <pc:docMk/>
            <pc:sldMk cId="3949919525" sldId="343"/>
            <ac:spMk id="2" creationId="{11484BFB-FD2D-5A68-5306-2D55085C0D61}"/>
          </ac:spMkLst>
        </pc:spChg>
      </pc:sldChg>
      <pc:sldChg chg="addSp delSp modSp add">
        <pc:chgData name="Ximena Carolina Del Carmen Prado Blanco" userId="S::ximena.prado@cloud.uautonoma.cl::8fefe893-71e3-4fd0-9f50-99bd3a1d735e" providerId="AD" clId="Web-{9EF6AFB2-2466-BD5C-0D4F-5273B892208E}" dt="2025-02-19T13:56:44.839" v="247" actId="20577"/>
        <pc:sldMkLst>
          <pc:docMk/>
          <pc:sldMk cId="379425002" sldId="350"/>
        </pc:sldMkLst>
        <pc:spChg chg="mod">
          <ac:chgData name="Ximena Carolina Del Carmen Prado Blanco" userId="S::ximena.prado@cloud.uautonoma.cl::8fefe893-71e3-4fd0-9f50-99bd3a1d735e" providerId="AD" clId="Web-{9EF6AFB2-2466-BD5C-0D4F-5273B892208E}" dt="2025-02-19T13:56:44.839" v="247" actId="20577"/>
          <ac:spMkLst>
            <pc:docMk/>
            <pc:sldMk cId="379425002" sldId="350"/>
            <ac:spMk id="2" creationId="{F9452E72-C357-4A39-9606-D1539C8AF902}"/>
          </ac:spMkLst>
        </pc:spChg>
        <pc:spChg chg="del">
          <ac:chgData name="Ximena Carolina Del Carmen Prado Blanco" userId="S::ximena.prado@cloud.uautonoma.cl::8fefe893-71e3-4fd0-9f50-99bd3a1d735e" providerId="AD" clId="Web-{9EF6AFB2-2466-BD5C-0D4F-5273B892208E}" dt="2025-02-19T13:50:41.498" v="120"/>
          <ac:spMkLst>
            <pc:docMk/>
            <pc:sldMk cId="379425002" sldId="350"/>
            <ac:spMk id="4" creationId="{9B4FC492-AEA2-4CC3-AB99-8B3DC08EB094}"/>
          </ac:spMkLst>
        </pc:spChg>
        <pc:spChg chg="add">
          <ac:chgData name="Ximena Carolina Del Carmen Prado Blanco" userId="S::ximena.prado@cloud.uautonoma.cl::8fefe893-71e3-4fd0-9f50-99bd3a1d735e" providerId="AD" clId="Web-{9EF6AFB2-2466-BD5C-0D4F-5273B892208E}" dt="2025-02-19T13:51:17.671" v="129"/>
          <ac:spMkLst>
            <pc:docMk/>
            <pc:sldMk cId="379425002" sldId="350"/>
            <ac:spMk id="6" creationId="{9DEADFE5-F7B2-C3B1-9F94-015050861404}"/>
          </ac:spMkLst>
        </pc:spChg>
        <pc:picChg chg="del">
          <ac:chgData name="Ximena Carolina Del Carmen Prado Blanco" userId="S::ximena.prado@cloud.uautonoma.cl::8fefe893-71e3-4fd0-9f50-99bd3a1d735e" providerId="AD" clId="Web-{9EF6AFB2-2466-BD5C-0D4F-5273B892208E}" dt="2025-02-19T13:50:44.498" v="121"/>
          <ac:picMkLst>
            <pc:docMk/>
            <pc:sldMk cId="379425002" sldId="350"/>
            <ac:picMk id="3" creationId="{17E475DA-8F17-4870-AE96-0D6AA7CB0F9E}"/>
          </ac:picMkLst>
        </pc:picChg>
      </pc:sldChg>
      <pc:sldChg chg="add del">
        <pc:chgData name="Ximena Carolina Del Carmen Prado Blanco" userId="S::ximena.prado@cloud.uautonoma.cl::8fefe893-71e3-4fd0-9f50-99bd3a1d735e" providerId="AD" clId="Web-{9EF6AFB2-2466-BD5C-0D4F-5273B892208E}" dt="2025-02-19T13:51:37.125" v="130"/>
        <pc:sldMkLst>
          <pc:docMk/>
          <pc:sldMk cId="113467545" sldId="351"/>
        </pc:sldMkLst>
      </pc:sldChg>
      <pc:sldChg chg="addSp delSp modSp add">
        <pc:chgData name="Ximena Carolina Del Carmen Prado Blanco" userId="S::ximena.prado@cloud.uautonoma.cl::8fefe893-71e3-4fd0-9f50-99bd3a1d735e" providerId="AD" clId="Web-{9EF6AFB2-2466-BD5C-0D4F-5273B892208E}" dt="2025-02-19T13:52:10.611" v="146" actId="20577"/>
        <pc:sldMkLst>
          <pc:docMk/>
          <pc:sldMk cId="2768965088" sldId="352"/>
        </pc:sldMkLst>
        <pc:spChg chg="del">
          <ac:chgData name="Ximena Carolina Del Carmen Prado Blanco" userId="S::ximena.prado@cloud.uautonoma.cl::8fefe893-71e3-4fd0-9f50-99bd3a1d735e" providerId="AD" clId="Web-{9EF6AFB2-2466-BD5C-0D4F-5273B892208E}" dt="2025-02-19T13:51:39.750" v="131"/>
          <ac:spMkLst>
            <pc:docMk/>
            <pc:sldMk cId="2768965088" sldId="352"/>
            <ac:spMk id="2" creationId="{4E603534-9E13-4914-A4DB-BD7E5218CA38}"/>
          </ac:spMkLst>
        </pc:spChg>
        <pc:spChg chg="mod">
          <ac:chgData name="Ximena Carolina Del Carmen Prado Blanco" userId="S::ximena.prado@cloud.uautonoma.cl::8fefe893-71e3-4fd0-9f50-99bd3a1d735e" providerId="AD" clId="Web-{9EF6AFB2-2466-BD5C-0D4F-5273B892208E}" dt="2025-02-19T13:51:59.001" v="137" actId="14100"/>
          <ac:spMkLst>
            <pc:docMk/>
            <pc:sldMk cId="2768965088" sldId="352"/>
            <ac:spMk id="3" creationId="{1EF3ACAF-5532-4F04-A00E-16EB42E3511A}"/>
          </ac:spMkLst>
        </pc:spChg>
        <pc:spChg chg="add mod">
          <ac:chgData name="Ximena Carolina Del Carmen Prado Blanco" userId="S::ximena.prado@cloud.uautonoma.cl::8fefe893-71e3-4fd0-9f50-99bd3a1d735e" providerId="AD" clId="Web-{9EF6AFB2-2466-BD5C-0D4F-5273B892208E}" dt="2025-02-19T13:52:10.611" v="146" actId="20577"/>
          <ac:spMkLst>
            <pc:docMk/>
            <pc:sldMk cId="2768965088" sldId="352"/>
            <ac:spMk id="6" creationId="{6E538757-6917-2123-7176-D4D59251249B}"/>
          </ac:spMkLst>
        </pc:spChg>
        <pc:picChg chg="mod">
          <ac:chgData name="Ximena Carolina Del Carmen Prado Blanco" userId="S::ximena.prado@cloud.uautonoma.cl::8fefe893-71e3-4fd0-9f50-99bd3a1d735e" providerId="AD" clId="Web-{9EF6AFB2-2466-BD5C-0D4F-5273B892208E}" dt="2025-02-19T13:51:53.469" v="134" actId="1076"/>
          <ac:picMkLst>
            <pc:docMk/>
            <pc:sldMk cId="2768965088" sldId="352"/>
            <ac:picMk id="4" creationId="{B874CC8F-22EB-421B-91AF-D132C6291BF5}"/>
          </ac:picMkLst>
        </pc:picChg>
      </pc:sldChg>
      <pc:sldChg chg="addSp delSp modSp new mod modClrScheme chgLayout">
        <pc:chgData name="Ximena Carolina Del Carmen Prado Blanco" userId="S::ximena.prado@cloud.uautonoma.cl::8fefe893-71e3-4fd0-9f50-99bd3a1d735e" providerId="AD" clId="Web-{9EF6AFB2-2466-BD5C-0D4F-5273B892208E}" dt="2025-02-19T13:56:31.885" v="246"/>
        <pc:sldMkLst>
          <pc:docMk/>
          <pc:sldMk cId="902510509" sldId="353"/>
        </pc:sldMkLst>
        <pc:spChg chg="add mod">
          <ac:chgData name="Ximena Carolina Del Carmen Prado Blanco" userId="S::ximena.prado@cloud.uautonoma.cl::8fefe893-71e3-4fd0-9f50-99bd3a1d735e" providerId="AD" clId="Web-{9EF6AFB2-2466-BD5C-0D4F-5273B892208E}" dt="2025-02-19T13:55:33.227" v="242" actId="20577"/>
          <ac:spMkLst>
            <pc:docMk/>
            <pc:sldMk cId="902510509" sldId="353"/>
            <ac:spMk id="2" creationId="{5EBBF410-BD32-AA74-AD83-0252F8553824}"/>
          </ac:spMkLst>
        </pc:spChg>
        <pc:spChg chg="add del mod">
          <ac:chgData name="Ximena Carolina Del Carmen Prado Blanco" userId="S::ximena.prado@cloud.uautonoma.cl::8fefe893-71e3-4fd0-9f50-99bd3a1d735e" providerId="AD" clId="Web-{9EF6AFB2-2466-BD5C-0D4F-5273B892208E}" dt="2025-02-19T13:54:13.849" v="149"/>
          <ac:spMkLst>
            <pc:docMk/>
            <pc:sldMk cId="902510509" sldId="353"/>
            <ac:spMk id="3" creationId="{F84EAFF4-799A-1DC7-ECEF-D5E1FA15BED3}"/>
          </ac:spMkLst>
        </pc:spChg>
        <pc:graphicFrameChg chg="add mod ord modGraphic">
          <ac:chgData name="Ximena Carolina Del Carmen Prado Blanco" userId="S::ximena.prado@cloud.uautonoma.cl::8fefe893-71e3-4fd0-9f50-99bd3a1d735e" providerId="AD" clId="Web-{9EF6AFB2-2466-BD5C-0D4F-5273B892208E}" dt="2025-02-19T13:56:31.885" v="246"/>
          <ac:graphicFrameMkLst>
            <pc:docMk/>
            <pc:sldMk cId="902510509" sldId="353"/>
            <ac:graphicFrameMk id="5" creationId="{DD18E2DA-D38A-C31C-BE14-B2870428276D}"/>
          </ac:graphicFrameMkLst>
        </pc:graphicFrameChg>
      </pc:sldChg>
    </pc:docChg>
  </pc:docChgLst>
  <pc:docChgLst>
    <pc:chgData name="Ximena Carolina Del Carmen Prado Blanco" userId="S::ximena.prado@cloud.uautonoma.cl::8fefe893-71e3-4fd0-9f50-99bd3a1d735e" providerId="AD" clId="Web-{39FA7AB9-1CF9-7249-CBAA-0AD4131592DF}"/>
    <pc:docChg chg="addSld delSld modSld">
      <pc:chgData name="Ximena Carolina Del Carmen Prado Blanco" userId="S::ximena.prado@cloud.uautonoma.cl::8fefe893-71e3-4fd0-9f50-99bd3a1d735e" providerId="AD" clId="Web-{39FA7AB9-1CF9-7249-CBAA-0AD4131592DF}" dt="2025-02-19T16:07:17.588" v="320" actId="20577"/>
      <pc:docMkLst>
        <pc:docMk/>
      </pc:docMkLst>
      <pc:sldChg chg="modSp">
        <pc:chgData name="Ximena Carolina Del Carmen Prado Blanco" userId="S::ximena.prado@cloud.uautonoma.cl::8fefe893-71e3-4fd0-9f50-99bd3a1d735e" providerId="AD" clId="Web-{39FA7AB9-1CF9-7249-CBAA-0AD4131592DF}" dt="2025-02-19T16:06:34.838" v="297" actId="20577"/>
        <pc:sldMkLst>
          <pc:docMk/>
          <pc:sldMk cId="3743861758" sldId="289"/>
        </pc:sldMkLst>
        <pc:spChg chg="mod">
          <ac:chgData name="Ximena Carolina Del Carmen Prado Blanco" userId="S::ximena.prado@cloud.uautonoma.cl::8fefe893-71e3-4fd0-9f50-99bd3a1d735e" providerId="AD" clId="Web-{39FA7AB9-1CF9-7249-CBAA-0AD4131592DF}" dt="2025-02-19T16:06:34.838" v="297" actId="20577"/>
          <ac:spMkLst>
            <pc:docMk/>
            <pc:sldMk cId="3743861758" sldId="289"/>
            <ac:spMk id="3" creationId="{4D2EBC08-3C82-48DC-95C5-FB2F1B3304F3}"/>
          </ac:spMkLst>
        </pc:spChg>
      </pc:sldChg>
      <pc:sldChg chg="modSp">
        <pc:chgData name="Ximena Carolina Del Carmen Prado Blanco" userId="S::ximena.prado@cloud.uautonoma.cl::8fefe893-71e3-4fd0-9f50-99bd3a1d735e" providerId="AD" clId="Web-{39FA7AB9-1CF9-7249-CBAA-0AD4131592DF}" dt="2025-02-19T16:07:17.588" v="320" actId="20577"/>
        <pc:sldMkLst>
          <pc:docMk/>
          <pc:sldMk cId="3593609942" sldId="342"/>
        </pc:sldMkLst>
        <pc:spChg chg="mod">
          <ac:chgData name="Ximena Carolina Del Carmen Prado Blanco" userId="S::ximena.prado@cloud.uautonoma.cl::8fefe893-71e3-4fd0-9f50-99bd3a1d735e" providerId="AD" clId="Web-{39FA7AB9-1CF9-7249-CBAA-0AD4131592DF}" dt="2025-02-19T16:06:52.682" v="299" actId="20577"/>
          <ac:spMkLst>
            <pc:docMk/>
            <pc:sldMk cId="3593609942" sldId="342"/>
            <ac:spMk id="2" creationId="{00000000-0000-0000-0000-000000000000}"/>
          </ac:spMkLst>
        </pc:spChg>
        <pc:spChg chg="mod">
          <ac:chgData name="Ximena Carolina Del Carmen Prado Blanco" userId="S::ximena.prado@cloud.uautonoma.cl::8fefe893-71e3-4fd0-9f50-99bd3a1d735e" providerId="AD" clId="Web-{39FA7AB9-1CF9-7249-CBAA-0AD4131592DF}" dt="2025-02-19T16:07:17.588" v="320" actId="20577"/>
          <ac:spMkLst>
            <pc:docMk/>
            <pc:sldMk cId="3593609942" sldId="342"/>
            <ac:spMk id="3" creationId="{00000000-0000-0000-0000-000000000000}"/>
          </ac:spMkLst>
        </pc:spChg>
      </pc:sldChg>
      <pc:sldChg chg="addSp delSp modSp add">
        <pc:chgData name="Ximena Carolina Del Carmen Prado Blanco" userId="S::ximena.prado@cloud.uautonoma.cl::8fefe893-71e3-4fd0-9f50-99bd3a1d735e" providerId="AD" clId="Web-{39FA7AB9-1CF9-7249-CBAA-0AD4131592DF}" dt="2025-02-19T15:56:54.447" v="18" actId="20577"/>
        <pc:sldMkLst>
          <pc:docMk/>
          <pc:sldMk cId="837867267" sldId="362"/>
        </pc:sldMkLst>
        <pc:spChg chg="del">
          <ac:chgData name="Ximena Carolina Del Carmen Prado Blanco" userId="S::ximena.prado@cloud.uautonoma.cl::8fefe893-71e3-4fd0-9f50-99bd3a1d735e" providerId="AD" clId="Web-{39FA7AB9-1CF9-7249-CBAA-0AD4131592DF}" dt="2025-02-19T15:55:47.838" v="1"/>
          <ac:spMkLst>
            <pc:docMk/>
            <pc:sldMk cId="837867267" sldId="362"/>
            <ac:spMk id="2" creationId="{00000000-0000-0000-0000-000000000000}"/>
          </ac:spMkLst>
        </pc:spChg>
        <pc:spChg chg="add mod">
          <ac:chgData name="Ximena Carolina Del Carmen Prado Blanco" userId="S::ximena.prado@cloud.uautonoma.cl::8fefe893-71e3-4fd0-9f50-99bd3a1d735e" providerId="AD" clId="Web-{39FA7AB9-1CF9-7249-CBAA-0AD4131592DF}" dt="2025-02-19T15:56:54.447" v="18" actId="20577"/>
          <ac:spMkLst>
            <pc:docMk/>
            <pc:sldMk cId="837867267" sldId="362"/>
            <ac:spMk id="19" creationId="{FC6BEEC9-69AD-C1CF-8DC2-E466F03B677D}"/>
          </ac:spMkLst>
        </pc:spChg>
        <pc:graphicFrameChg chg="mod">
          <ac:chgData name="Ximena Carolina Del Carmen Prado Blanco" userId="S::ximena.prado@cloud.uautonoma.cl::8fefe893-71e3-4fd0-9f50-99bd3a1d735e" providerId="AD" clId="Web-{39FA7AB9-1CF9-7249-CBAA-0AD4131592DF}" dt="2025-02-19T15:56:00.760" v="6" actId="14100"/>
          <ac:graphicFrameMkLst>
            <pc:docMk/>
            <pc:sldMk cId="837867267" sldId="362"/>
            <ac:graphicFrameMk id="10" creationId="{A2986956-949A-474F-A1FD-C10BA70D077F}"/>
          </ac:graphicFrameMkLst>
        </pc:graphicFrameChg>
        <pc:picChg chg="mod">
          <ac:chgData name="Ximena Carolina Del Carmen Prado Blanco" userId="S::ximena.prado@cloud.uautonoma.cl::8fefe893-71e3-4fd0-9f50-99bd3a1d735e" providerId="AD" clId="Web-{39FA7AB9-1CF9-7249-CBAA-0AD4131592DF}" dt="2025-02-19T15:56:05.275" v="7" actId="14100"/>
          <ac:picMkLst>
            <pc:docMk/>
            <pc:sldMk cId="837867267" sldId="362"/>
            <ac:picMk id="4098" creationId="{22F50418-2B01-4AB0-A801-B00476F108C6}"/>
          </ac:picMkLst>
        </pc:picChg>
      </pc:sldChg>
      <pc:sldChg chg="addSp delSp modSp add">
        <pc:chgData name="Ximena Carolina Del Carmen Prado Blanco" userId="S::ximena.prado@cloud.uautonoma.cl::8fefe893-71e3-4fd0-9f50-99bd3a1d735e" providerId="AD" clId="Web-{39FA7AB9-1CF9-7249-CBAA-0AD4131592DF}" dt="2025-02-19T15:56:41.557" v="14" actId="14100"/>
        <pc:sldMkLst>
          <pc:docMk/>
          <pc:sldMk cId="3185581853" sldId="365"/>
        </pc:sldMkLst>
        <pc:spChg chg="del">
          <ac:chgData name="Ximena Carolina Del Carmen Prado Blanco" userId="S::ximena.prado@cloud.uautonoma.cl::8fefe893-71e3-4fd0-9f50-99bd3a1d735e" providerId="AD" clId="Web-{39FA7AB9-1CF9-7249-CBAA-0AD4131592DF}" dt="2025-02-19T15:56:26.291" v="9"/>
          <ac:spMkLst>
            <pc:docMk/>
            <pc:sldMk cId="3185581853" sldId="365"/>
            <ac:spMk id="2" creationId="{00000000-0000-0000-0000-000000000000}"/>
          </ac:spMkLst>
        </pc:spChg>
        <pc:spChg chg="add mod">
          <ac:chgData name="Ximena Carolina Del Carmen Prado Blanco" userId="S::ximena.prado@cloud.uautonoma.cl::8fefe893-71e3-4fd0-9f50-99bd3a1d735e" providerId="AD" clId="Web-{39FA7AB9-1CF9-7249-CBAA-0AD4131592DF}" dt="2025-02-19T15:56:41.557" v="14" actId="14100"/>
          <ac:spMkLst>
            <pc:docMk/>
            <pc:sldMk cId="3185581853" sldId="365"/>
            <ac:spMk id="8" creationId="{694A554B-6127-E2A4-6CC2-4B853F5241D9}"/>
          </ac:spMkLst>
        </pc:spChg>
      </pc:sldChg>
      <pc:sldChg chg="add del">
        <pc:chgData name="Ximena Carolina Del Carmen Prado Blanco" userId="S::ximena.prado@cloud.uautonoma.cl::8fefe893-71e3-4fd0-9f50-99bd3a1d735e" providerId="AD" clId="Web-{39FA7AB9-1CF9-7249-CBAA-0AD4131592DF}" dt="2025-02-19T15:56:30.307" v="11"/>
        <pc:sldMkLst>
          <pc:docMk/>
          <pc:sldMk cId="2335415148" sldId="366"/>
        </pc:sldMkLst>
      </pc:sldChg>
      <pc:sldChg chg="addSp delSp modSp add">
        <pc:chgData name="Ximena Carolina Del Carmen Prado Blanco" userId="S::ximena.prado@cloud.uautonoma.cl::8fefe893-71e3-4fd0-9f50-99bd3a1d735e" providerId="AD" clId="Web-{39FA7AB9-1CF9-7249-CBAA-0AD4131592DF}" dt="2025-02-19T15:59:10.510" v="31" actId="1076"/>
        <pc:sldMkLst>
          <pc:docMk/>
          <pc:sldMk cId="1267819360" sldId="374"/>
        </pc:sldMkLst>
        <pc:spChg chg="del">
          <ac:chgData name="Ximena Carolina Del Carmen Prado Blanco" userId="S::ximena.prado@cloud.uautonoma.cl::8fefe893-71e3-4fd0-9f50-99bd3a1d735e" providerId="AD" clId="Web-{39FA7AB9-1CF9-7249-CBAA-0AD4131592DF}" dt="2025-02-19T15:58:22.104" v="22"/>
          <ac:spMkLst>
            <pc:docMk/>
            <pc:sldMk cId="1267819360" sldId="374"/>
            <ac:spMk id="2" creationId="{00000000-0000-0000-0000-000000000000}"/>
          </ac:spMkLst>
        </pc:spChg>
        <pc:spChg chg="mod">
          <ac:chgData name="Ximena Carolina Del Carmen Prado Blanco" userId="S::ximena.prado@cloud.uautonoma.cl::8fefe893-71e3-4fd0-9f50-99bd3a1d735e" providerId="AD" clId="Web-{39FA7AB9-1CF9-7249-CBAA-0AD4131592DF}" dt="2025-02-19T15:59:07.979" v="30" actId="20577"/>
          <ac:spMkLst>
            <pc:docMk/>
            <pc:sldMk cId="1267819360" sldId="374"/>
            <ac:spMk id="4" creationId="{69CC1381-0A73-47EE-8DB2-D0138242FB48}"/>
          </ac:spMkLst>
        </pc:spChg>
        <pc:spChg chg="add del mod">
          <ac:chgData name="Ximena Carolina Del Carmen Prado Blanco" userId="S::ximena.prado@cloud.uautonoma.cl::8fefe893-71e3-4fd0-9f50-99bd3a1d735e" providerId="AD" clId="Web-{39FA7AB9-1CF9-7249-CBAA-0AD4131592DF}" dt="2025-02-19T15:58:27.854" v="24"/>
          <ac:spMkLst>
            <pc:docMk/>
            <pc:sldMk cId="1267819360" sldId="374"/>
            <ac:spMk id="5" creationId="{A5F4D9DC-8B68-A572-2395-A07D7549B814}"/>
          </ac:spMkLst>
        </pc:spChg>
        <pc:spChg chg="add">
          <ac:chgData name="Ximena Carolina Del Carmen Prado Blanco" userId="S::ximena.prado@cloud.uautonoma.cl::8fefe893-71e3-4fd0-9f50-99bd3a1d735e" providerId="AD" clId="Web-{39FA7AB9-1CF9-7249-CBAA-0AD4131592DF}" dt="2025-02-19T15:58:26.838" v="23"/>
          <ac:spMkLst>
            <pc:docMk/>
            <pc:sldMk cId="1267819360" sldId="374"/>
            <ac:spMk id="8" creationId="{52B5737F-8A28-C097-6127-D6C726880B04}"/>
          </ac:spMkLst>
        </pc:spChg>
        <pc:picChg chg="mod">
          <ac:chgData name="Ximena Carolina Del Carmen Prado Blanco" userId="S::ximena.prado@cloud.uautonoma.cl::8fefe893-71e3-4fd0-9f50-99bd3a1d735e" providerId="AD" clId="Web-{39FA7AB9-1CF9-7249-CBAA-0AD4131592DF}" dt="2025-02-19T15:59:10.510" v="31" actId="1076"/>
          <ac:picMkLst>
            <pc:docMk/>
            <pc:sldMk cId="1267819360" sldId="374"/>
            <ac:picMk id="6" creationId="{85661DC2-5461-4313-82F7-1D3B30A8AE10}"/>
          </ac:picMkLst>
        </pc:picChg>
      </pc:sldChg>
      <pc:sldChg chg="addSp delSp modSp add mod setBg">
        <pc:chgData name="Ximena Carolina Del Carmen Prado Blanco" userId="S::ximena.prado@cloud.uautonoma.cl::8fefe893-71e3-4fd0-9f50-99bd3a1d735e" providerId="AD" clId="Web-{39FA7AB9-1CF9-7249-CBAA-0AD4131592DF}" dt="2025-02-19T16:05:56.041" v="262" actId="20577"/>
        <pc:sldMkLst>
          <pc:docMk/>
          <pc:sldMk cId="3116794110" sldId="375"/>
        </pc:sldMkLst>
        <pc:spChg chg="del">
          <ac:chgData name="Ximena Carolina Del Carmen Prado Blanco" userId="S::ximena.prado@cloud.uautonoma.cl::8fefe893-71e3-4fd0-9f50-99bd3a1d735e" providerId="AD" clId="Web-{39FA7AB9-1CF9-7249-CBAA-0AD4131592DF}" dt="2025-02-19T15:59:42.666" v="34"/>
          <ac:spMkLst>
            <pc:docMk/>
            <pc:sldMk cId="3116794110" sldId="375"/>
            <ac:spMk id="2" creationId="{00000000-0000-0000-0000-000000000000}"/>
          </ac:spMkLst>
        </pc:spChg>
        <pc:spChg chg="del">
          <ac:chgData name="Ximena Carolina Del Carmen Prado Blanco" userId="S::ximena.prado@cloud.uautonoma.cl::8fefe893-71e3-4fd0-9f50-99bd3a1d735e" providerId="AD" clId="Web-{39FA7AB9-1CF9-7249-CBAA-0AD4131592DF}" dt="2025-02-19T16:00:04.260" v="65"/>
          <ac:spMkLst>
            <pc:docMk/>
            <pc:sldMk cId="3116794110" sldId="375"/>
            <ac:spMk id="3" creationId="{59915C3E-C62B-4255-BA65-2B2EA941766A}"/>
          </ac:spMkLst>
        </pc:spChg>
        <pc:spChg chg="mod ord">
          <ac:chgData name="Ximena Carolina Del Carmen Prado Blanco" userId="S::ximena.prado@cloud.uautonoma.cl::8fefe893-71e3-4fd0-9f50-99bd3a1d735e" providerId="AD" clId="Web-{39FA7AB9-1CF9-7249-CBAA-0AD4131592DF}" dt="2025-02-19T16:05:56.041" v="262" actId="20577"/>
          <ac:spMkLst>
            <pc:docMk/>
            <pc:sldMk cId="3116794110" sldId="375"/>
            <ac:spMk id="4" creationId="{9E93847A-DD24-4508-A029-F9C665001780}"/>
          </ac:spMkLst>
        </pc:spChg>
        <pc:spChg chg="add mod">
          <ac:chgData name="Ximena Carolina Del Carmen Prado Blanco" userId="S::ximena.prado@cloud.uautonoma.cl::8fefe893-71e3-4fd0-9f50-99bd3a1d735e" providerId="AD" clId="Web-{39FA7AB9-1CF9-7249-CBAA-0AD4131592DF}" dt="2025-02-19T16:05:39.432" v="257" actId="20577"/>
          <ac:spMkLst>
            <pc:docMk/>
            <pc:sldMk cId="3116794110" sldId="375"/>
            <ac:spMk id="7" creationId="{44407397-950D-DE12-207A-E3B7ED867206}"/>
          </ac:spMkLst>
        </pc:spChg>
        <pc:spChg chg="add">
          <ac:chgData name="Ximena Carolina Del Carmen Prado Blanco" userId="S::ximena.prado@cloud.uautonoma.cl::8fefe893-71e3-4fd0-9f50-99bd3a1d735e" providerId="AD" clId="Web-{39FA7AB9-1CF9-7249-CBAA-0AD4131592DF}" dt="2025-02-19T16:01:08.479" v="75"/>
          <ac:spMkLst>
            <pc:docMk/>
            <pc:sldMk cId="3116794110" sldId="375"/>
            <ac:spMk id="13" creationId="{F13C74B1-5B17-4795-BED0-7140497B445A}"/>
          </ac:spMkLst>
        </pc:spChg>
        <pc:spChg chg="add">
          <ac:chgData name="Ximena Carolina Del Carmen Prado Blanco" userId="S::ximena.prado@cloud.uautonoma.cl::8fefe893-71e3-4fd0-9f50-99bd3a1d735e" providerId="AD" clId="Web-{39FA7AB9-1CF9-7249-CBAA-0AD4131592DF}" dt="2025-02-19T16:01:08.479" v="75"/>
          <ac:spMkLst>
            <pc:docMk/>
            <pc:sldMk cId="3116794110" sldId="375"/>
            <ac:spMk id="15" creationId="{D4974D33-8DC5-464E-8C6D-BE58F0669C17}"/>
          </ac:spMkLst>
        </pc:spChg>
        <pc:picChg chg="del mod">
          <ac:chgData name="Ximena Carolina Del Carmen Prado Blanco" userId="S::ximena.prado@cloud.uautonoma.cl::8fefe893-71e3-4fd0-9f50-99bd3a1d735e" providerId="AD" clId="Web-{39FA7AB9-1CF9-7249-CBAA-0AD4131592DF}" dt="2025-02-19T16:00:02.541" v="64"/>
          <ac:picMkLst>
            <pc:docMk/>
            <pc:sldMk cId="3116794110" sldId="375"/>
            <ac:picMk id="6" creationId="{CF7429C2-83D8-4688-B8DE-3BF443106407}"/>
          </ac:picMkLst>
        </pc:picChg>
        <pc:picChg chg="add mod modCrop">
          <ac:chgData name="Ximena Carolina Del Carmen Prado Blanco" userId="S::ximena.prado@cloud.uautonoma.cl::8fefe893-71e3-4fd0-9f50-99bd3a1d735e" providerId="AD" clId="Web-{39FA7AB9-1CF9-7249-CBAA-0AD4131592DF}" dt="2025-02-19T16:02:03.197" v="86" actId="14100"/>
          <ac:picMkLst>
            <pc:docMk/>
            <pc:sldMk cId="3116794110" sldId="375"/>
            <ac:picMk id="8" creationId="{BD0F5D05-E511-E7CE-D758-9C45A3B4A8A3}"/>
          </ac:picMkLst>
        </pc:picChg>
      </pc:sldChg>
      <pc:sldChg chg="addSp delSp modSp add del">
        <pc:chgData name="Ximena Carolina Del Carmen Prado Blanco" userId="S::ximena.prado@cloud.uautonoma.cl::8fefe893-71e3-4fd0-9f50-99bd3a1d735e" providerId="AD" clId="Web-{39FA7AB9-1CF9-7249-CBAA-0AD4131592DF}" dt="2025-02-19T16:04:57.604" v="255" actId="1076"/>
        <pc:sldMkLst>
          <pc:docMk/>
          <pc:sldMk cId="3934382677" sldId="376"/>
        </pc:sldMkLst>
        <pc:spChg chg="add del mod">
          <ac:chgData name="Ximena Carolina Del Carmen Prado Blanco" userId="S::ximena.prado@cloud.uautonoma.cl::8fefe893-71e3-4fd0-9f50-99bd3a1d735e" providerId="AD" clId="Web-{39FA7AB9-1CF9-7249-CBAA-0AD4131592DF}" dt="2025-02-19T16:02:51.619" v="99"/>
          <ac:spMkLst>
            <pc:docMk/>
            <pc:sldMk cId="3934382677" sldId="376"/>
            <ac:spMk id="2" creationId="{C70FB988-2614-DD6F-AC08-F4967E44D192}"/>
          </ac:spMkLst>
        </pc:spChg>
        <pc:spChg chg="mod">
          <ac:chgData name="Ximena Carolina Del Carmen Prado Blanco" userId="S::ximena.prado@cloud.uautonoma.cl::8fefe893-71e3-4fd0-9f50-99bd3a1d735e" providerId="AD" clId="Web-{39FA7AB9-1CF9-7249-CBAA-0AD4131592DF}" dt="2025-02-19T16:04:46.182" v="252" actId="20577"/>
          <ac:spMkLst>
            <pc:docMk/>
            <pc:sldMk cId="3934382677" sldId="376"/>
            <ac:spMk id="3" creationId="{7F8858AA-EE33-4B39-951E-E5F57007B1BF}"/>
          </ac:spMkLst>
        </pc:spChg>
        <pc:spChg chg="add mod">
          <ac:chgData name="Ximena Carolina Del Carmen Prado Blanco" userId="S::ximena.prado@cloud.uautonoma.cl::8fefe893-71e3-4fd0-9f50-99bd3a1d735e" providerId="AD" clId="Web-{39FA7AB9-1CF9-7249-CBAA-0AD4131592DF}" dt="2025-02-19T16:03:07.666" v="104" actId="20577"/>
          <ac:spMkLst>
            <pc:docMk/>
            <pc:sldMk cId="3934382677" sldId="376"/>
            <ac:spMk id="6" creationId="{13D30C7F-E6BB-969E-FCDB-318F267E3803}"/>
          </ac:spMkLst>
        </pc:spChg>
        <pc:spChg chg="del mod">
          <ac:chgData name="Ximena Carolina Del Carmen Prado Blanco" userId="S::ximena.prado@cloud.uautonoma.cl::8fefe893-71e3-4fd0-9f50-99bd3a1d735e" providerId="AD" clId="Web-{39FA7AB9-1CF9-7249-CBAA-0AD4131592DF}" dt="2025-02-19T16:02:33.041" v="93"/>
          <ac:spMkLst>
            <pc:docMk/>
            <pc:sldMk cId="3934382677" sldId="376"/>
            <ac:spMk id="10" creationId="{CF17383F-9A4B-4DEA-9709-3D649E384A8D}"/>
          </ac:spMkLst>
        </pc:spChg>
        <pc:picChg chg="del mod">
          <ac:chgData name="Ximena Carolina Del Carmen Prado Blanco" userId="S::ximena.prado@cloud.uautonoma.cl::8fefe893-71e3-4fd0-9f50-99bd3a1d735e" providerId="AD" clId="Web-{39FA7AB9-1CF9-7249-CBAA-0AD4131592DF}" dt="2025-02-19T16:03:16.682" v="106"/>
          <ac:picMkLst>
            <pc:docMk/>
            <pc:sldMk cId="3934382677" sldId="376"/>
            <ac:picMk id="5" creationId="{7BB430D7-E619-4DFA-8172-97CB3B87D096}"/>
          </ac:picMkLst>
        </pc:picChg>
        <pc:picChg chg="mod">
          <ac:chgData name="Ximena Carolina Del Carmen Prado Blanco" userId="S::ximena.prado@cloud.uautonoma.cl::8fefe893-71e3-4fd0-9f50-99bd3a1d735e" providerId="AD" clId="Web-{39FA7AB9-1CF9-7249-CBAA-0AD4131592DF}" dt="2025-02-19T16:04:57.604" v="255" actId="1076"/>
          <ac:picMkLst>
            <pc:docMk/>
            <pc:sldMk cId="3934382677" sldId="376"/>
            <ac:picMk id="12" creationId="{8B32B96B-CA79-4BF4-8929-A1D93DF1ECB6}"/>
          </ac:picMkLst>
        </pc:picChg>
        <pc:picChg chg="mod">
          <ac:chgData name="Ximena Carolina Del Carmen Prado Blanco" userId="S::ximena.prado@cloud.uautonoma.cl::8fefe893-71e3-4fd0-9f50-99bd3a1d735e" providerId="AD" clId="Web-{39FA7AB9-1CF9-7249-CBAA-0AD4131592DF}" dt="2025-02-19T16:04:53.463" v="254" actId="1076"/>
          <ac:picMkLst>
            <pc:docMk/>
            <pc:sldMk cId="3934382677" sldId="376"/>
            <ac:picMk id="14" creationId="{FA10BEA6-40BA-4759-98D5-5066AF84D81A}"/>
          </ac:picMkLst>
        </pc:picChg>
      </pc:sldChg>
      <pc:sldChg chg="add del">
        <pc:chgData name="Ximena Carolina Del Carmen Prado Blanco" userId="S::ximena.prado@cloud.uautonoma.cl::8fefe893-71e3-4fd0-9f50-99bd3a1d735e" providerId="AD" clId="Web-{39FA7AB9-1CF9-7249-CBAA-0AD4131592DF}" dt="2025-02-19T16:02:10.791" v="87"/>
        <pc:sldMkLst>
          <pc:docMk/>
          <pc:sldMk cId="4016998674" sldId="377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D8D9BD-A3A0-42F1-82D8-7432CA39203A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001AEF6D-DC19-415C-9C33-2AC7C0C80E4F}">
      <dgm:prSet phldrT="[Texto]"/>
      <dgm:spPr/>
      <dgm:t>
        <a:bodyPr/>
        <a:lstStyle/>
        <a:p>
          <a:r>
            <a:rPr lang="es-ES" dirty="0"/>
            <a:t>Fácil de Leer</a:t>
          </a:r>
        </a:p>
      </dgm:t>
    </dgm:pt>
    <dgm:pt modelId="{54EC3FA6-B0D8-40D2-BF6B-E19607BB15FA}" type="parTrans" cxnId="{005A0DBB-7C35-476A-9644-C980689822AA}">
      <dgm:prSet/>
      <dgm:spPr/>
      <dgm:t>
        <a:bodyPr/>
        <a:lstStyle/>
        <a:p>
          <a:endParaRPr lang="es-ES"/>
        </a:p>
      </dgm:t>
    </dgm:pt>
    <dgm:pt modelId="{DFE172AF-3B7F-4F64-8415-76CA39922C08}" type="sibTrans" cxnId="{005A0DBB-7C35-476A-9644-C980689822AA}">
      <dgm:prSet/>
      <dgm:spPr/>
      <dgm:t>
        <a:bodyPr/>
        <a:lstStyle/>
        <a:p>
          <a:endParaRPr lang="es-ES"/>
        </a:p>
      </dgm:t>
    </dgm:pt>
    <dgm:pt modelId="{538FA6AF-8C54-4605-836C-8DB4A32655AB}">
      <dgm:prSet phldrT="[Texto]"/>
      <dgm:spPr/>
      <dgm:t>
        <a:bodyPr/>
        <a:lstStyle/>
        <a:p>
          <a:r>
            <a:rPr lang="es-ES" dirty="0"/>
            <a:t>Fácil de Escribir</a:t>
          </a:r>
        </a:p>
      </dgm:t>
    </dgm:pt>
    <dgm:pt modelId="{8F689152-AAFA-4E89-B9B2-8C5A7005D0EA}" type="parTrans" cxnId="{CE9088E0-367B-4F78-8EAE-A58DBB50C9FE}">
      <dgm:prSet/>
      <dgm:spPr/>
      <dgm:t>
        <a:bodyPr/>
        <a:lstStyle/>
        <a:p>
          <a:endParaRPr lang="es-ES"/>
        </a:p>
      </dgm:t>
    </dgm:pt>
    <dgm:pt modelId="{C975CE8B-3E3A-43AE-8ED0-3C8DBAC43833}" type="sibTrans" cxnId="{CE9088E0-367B-4F78-8EAE-A58DBB50C9FE}">
      <dgm:prSet/>
      <dgm:spPr/>
      <dgm:t>
        <a:bodyPr/>
        <a:lstStyle/>
        <a:p>
          <a:endParaRPr lang="es-ES"/>
        </a:p>
      </dgm:t>
    </dgm:pt>
    <dgm:pt modelId="{DFB8AE18-60B6-432C-85A1-C59B35D733CE}">
      <dgm:prSet phldrT="[Texto]"/>
      <dgm:spPr/>
      <dgm:t>
        <a:bodyPr/>
        <a:lstStyle/>
        <a:p>
          <a:r>
            <a:rPr lang="es-ES" dirty="0"/>
            <a:t>Libre y Gratuito</a:t>
          </a:r>
        </a:p>
      </dgm:t>
    </dgm:pt>
    <dgm:pt modelId="{628B5534-05EE-4456-A752-8492DC0B0C8C}" type="parTrans" cxnId="{9AE53471-2243-4D5F-B32C-2B518E1AB815}">
      <dgm:prSet/>
      <dgm:spPr/>
      <dgm:t>
        <a:bodyPr/>
        <a:lstStyle/>
        <a:p>
          <a:endParaRPr lang="es-ES"/>
        </a:p>
      </dgm:t>
    </dgm:pt>
    <dgm:pt modelId="{CB56305A-C6EF-4C94-9F96-6AFB8F7D6E39}" type="sibTrans" cxnId="{9AE53471-2243-4D5F-B32C-2B518E1AB815}">
      <dgm:prSet/>
      <dgm:spPr/>
      <dgm:t>
        <a:bodyPr/>
        <a:lstStyle/>
        <a:p>
          <a:endParaRPr lang="es-ES"/>
        </a:p>
      </dgm:t>
    </dgm:pt>
    <dgm:pt modelId="{3939111B-8824-4154-8620-4D7C95BEF13B}">
      <dgm:prSet phldrT="[Texto]"/>
      <dgm:spPr/>
      <dgm:t>
        <a:bodyPr/>
        <a:lstStyle/>
        <a:p>
          <a:r>
            <a:rPr lang="es-ES" dirty="0"/>
            <a:t>Multiplataforma</a:t>
          </a:r>
        </a:p>
      </dgm:t>
    </dgm:pt>
    <dgm:pt modelId="{A48A64D9-1E3A-48CC-8680-9E3B218AFED8}" type="parTrans" cxnId="{2FEA2526-28EA-4388-A58B-4E234147FAFF}">
      <dgm:prSet/>
      <dgm:spPr/>
      <dgm:t>
        <a:bodyPr/>
        <a:lstStyle/>
        <a:p>
          <a:endParaRPr lang="es-ES"/>
        </a:p>
      </dgm:t>
    </dgm:pt>
    <dgm:pt modelId="{BFD1BBB1-D1D4-473E-85D5-8295503DFB24}" type="sibTrans" cxnId="{2FEA2526-28EA-4388-A58B-4E234147FAFF}">
      <dgm:prSet/>
      <dgm:spPr/>
      <dgm:t>
        <a:bodyPr/>
        <a:lstStyle/>
        <a:p>
          <a:endParaRPr lang="es-ES"/>
        </a:p>
      </dgm:t>
    </dgm:pt>
    <dgm:pt modelId="{E74ED234-53E6-4724-884A-9C304E19CAEC}">
      <dgm:prSet phldrT="[Texto]"/>
      <dgm:spPr/>
      <dgm:t>
        <a:bodyPr/>
        <a:lstStyle/>
        <a:p>
          <a:r>
            <a:rPr lang="es-ES" dirty="0"/>
            <a:t>Multiparadigma</a:t>
          </a:r>
        </a:p>
      </dgm:t>
    </dgm:pt>
    <dgm:pt modelId="{CC054BF3-3132-481A-98C4-8891D2257420}" type="parTrans" cxnId="{D9BD2951-D0FB-414B-95C2-21158DA21D7E}">
      <dgm:prSet/>
      <dgm:spPr/>
      <dgm:t>
        <a:bodyPr/>
        <a:lstStyle/>
        <a:p>
          <a:endParaRPr lang="es-ES"/>
        </a:p>
      </dgm:t>
    </dgm:pt>
    <dgm:pt modelId="{DC9418F8-3F43-4B8C-8C02-3A4D139079E7}" type="sibTrans" cxnId="{D9BD2951-D0FB-414B-95C2-21158DA21D7E}">
      <dgm:prSet/>
      <dgm:spPr/>
      <dgm:t>
        <a:bodyPr/>
        <a:lstStyle/>
        <a:p>
          <a:endParaRPr lang="es-ES"/>
        </a:p>
      </dgm:t>
    </dgm:pt>
    <dgm:pt modelId="{95F4DE04-F7FB-4D9D-81BA-87414F2A5004}">
      <dgm:prSet phldrT="[Texto]"/>
      <dgm:spPr/>
      <dgm:t>
        <a:bodyPr/>
        <a:lstStyle/>
        <a:p>
          <a:r>
            <a:rPr lang="es-ES" dirty="0"/>
            <a:t>Interpretado</a:t>
          </a:r>
        </a:p>
      </dgm:t>
    </dgm:pt>
    <dgm:pt modelId="{D319D0D8-87CE-43EB-B972-F0534F4366E2}" type="parTrans" cxnId="{DFFCC1FE-A339-400F-A031-E94CF4EEBAE9}">
      <dgm:prSet/>
      <dgm:spPr/>
      <dgm:t>
        <a:bodyPr/>
        <a:lstStyle/>
        <a:p>
          <a:endParaRPr lang="es-ES"/>
        </a:p>
      </dgm:t>
    </dgm:pt>
    <dgm:pt modelId="{AA2F3892-9F25-41F6-AB13-8102DB1F2898}" type="sibTrans" cxnId="{DFFCC1FE-A339-400F-A031-E94CF4EEBAE9}">
      <dgm:prSet/>
      <dgm:spPr/>
      <dgm:t>
        <a:bodyPr/>
        <a:lstStyle/>
        <a:p>
          <a:endParaRPr lang="es-ES"/>
        </a:p>
      </dgm:t>
    </dgm:pt>
    <dgm:pt modelId="{F5109A76-34F6-4FDE-BE4C-8D3808F1FEA3}" type="pres">
      <dgm:prSet presAssocID="{E8D8D9BD-A3A0-42F1-82D8-7432CA39203A}" presName="diagram" presStyleCnt="0">
        <dgm:presLayoutVars>
          <dgm:dir/>
          <dgm:resizeHandles val="exact"/>
        </dgm:presLayoutVars>
      </dgm:prSet>
      <dgm:spPr/>
    </dgm:pt>
    <dgm:pt modelId="{F034EBDF-E77A-4290-A2D3-4A29AFA722D2}" type="pres">
      <dgm:prSet presAssocID="{001AEF6D-DC19-415C-9C33-2AC7C0C80E4F}" presName="node" presStyleLbl="node1" presStyleIdx="0" presStyleCnt="6">
        <dgm:presLayoutVars>
          <dgm:bulletEnabled val="1"/>
        </dgm:presLayoutVars>
      </dgm:prSet>
      <dgm:spPr/>
    </dgm:pt>
    <dgm:pt modelId="{E4B480D5-FE48-49C5-A514-AE745E82C64C}" type="pres">
      <dgm:prSet presAssocID="{DFE172AF-3B7F-4F64-8415-76CA39922C08}" presName="sibTrans" presStyleCnt="0"/>
      <dgm:spPr/>
    </dgm:pt>
    <dgm:pt modelId="{2D79AA1B-7FAB-4A5E-9F2E-F8E09C2D3248}" type="pres">
      <dgm:prSet presAssocID="{538FA6AF-8C54-4605-836C-8DB4A32655AB}" presName="node" presStyleLbl="node1" presStyleIdx="1" presStyleCnt="6">
        <dgm:presLayoutVars>
          <dgm:bulletEnabled val="1"/>
        </dgm:presLayoutVars>
      </dgm:prSet>
      <dgm:spPr/>
    </dgm:pt>
    <dgm:pt modelId="{9093F58F-4332-44FA-80B3-FDB5046004B4}" type="pres">
      <dgm:prSet presAssocID="{C975CE8B-3E3A-43AE-8ED0-3C8DBAC43833}" presName="sibTrans" presStyleCnt="0"/>
      <dgm:spPr/>
    </dgm:pt>
    <dgm:pt modelId="{877FAD7D-B075-4104-9683-CBE164C6A04A}" type="pres">
      <dgm:prSet presAssocID="{DFB8AE18-60B6-432C-85A1-C59B35D733CE}" presName="node" presStyleLbl="node1" presStyleIdx="2" presStyleCnt="6">
        <dgm:presLayoutVars>
          <dgm:bulletEnabled val="1"/>
        </dgm:presLayoutVars>
      </dgm:prSet>
      <dgm:spPr/>
    </dgm:pt>
    <dgm:pt modelId="{AD6F3A02-0D7F-4147-BEE8-69DE61EE7330}" type="pres">
      <dgm:prSet presAssocID="{CB56305A-C6EF-4C94-9F96-6AFB8F7D6E39}" presName="sibTrans" presStyleCnt="0"/>
      <dgm:spPr/>
    </dgm:pt>
    <dgm:pt modelId="{7F41B9EA-D0DD-4F5D-BC46-C16D2D02EEF0}" type="pres">
      <dgm:prSet presAssocID="{3939111B-8824-4154-8620-4D7C95BEF13B}" presName="node" presStyleLbl="node1" presStyleIdx="3" presStyleCnt="6">
        <dgm:presLayoutVars>
          <dgm:bulletEnabled val="1"/>
        </dgm:presLayoutVars>
      </dgm:prSet>
      <dgm:spPr/>
    </dgm:pt>
    <dgm:pt modelId="{E3B57528-8964-4401-9D36-4DBCBA0E8539}" type="pres">
      <dgm:prSet presAssocID="{BFD1BBB1-D1D4-473E-85D5-8295503DFB24}" presName="sibTrans" presStyleCnt="0"/>
      <dgm:spPr/>
    </dgm:pt>
    <dgm:pt modelId="{504E5211-4AA9-4952-9C4C-66C57552763F}" type="pres">
      <dgm:prSet presAssocID="{E74ED234-53E6-4724-884A-9C304E19CAEC}" presName="node" presStyleLbl="node1" presStyleIdx="4" presStyleCnt="6">
        <dgm:presLayoutVars>
          <dgm:bulletEnabled val="1"/>
        </dgm:presLayoutVars>
      </dgm:prSet>
      <dgm:spPr/>
    </dgm:pt>
    <dgm:pt modelId="{7D8E38A2-22DC-4551-B6C7-20F3CDD11BD5}" type="pres">
      <dgm:prSet presAssocID="{DC9418F8-3F43-4B8C-8C02-3A4D139079E7}" presName="sibTrans" presStyleCnt="0"/>
      <dgm:spPr/>
    </dgm:pt>
    <dgm:pt modelId="{788B6AAA-3336-44C6-9220-041DB633038A}" type="pres">
      <dgm:prSet presAssocID="{95F4DE04-F7FB-4D9D-81BA-87414F2A5004}" presName="node" presStyleLbl="node1" presStyleIdx="5" presStyleCnt="6">
        <dgm:presLayoutVars>
          <dgm:bulletEnabled val="1"/>
        </dgm:presLayoutVars>
      </dgm:prSet>
      <dgm:spPr/>
    </dgm:pt>
  </dgm:ptLst>
  <dgm:cxnLst>
    <dgm:cxn modelId="{B9813403-9ABD-47EC-B710-0EBADD0CDCAD}" type="presOf" srcId="{E8D8D9BD-A3A0-42F1-82D8-7432CA39203A}" destId="{F5109A76-34F6-4FDE-BE4C-8D3808F1FEA3}" srcOrd="0" destOrd="0" presId="urn:microsoft.com/office/officeart/2005/8/layout/default"/>
    <dgm:cxn modelId="{1BF60A0C-0D00-48BF-A246-04141857068D}" type="presOf" srcId="{E74ED234-53E6-4724-884A-9C304E19CAEC}" destId="{504E5211-4AA9-4952-9C4C-66C57552763F}" srcOrd="0" destOrd="0" presId="urn:microsoft.com/office/officeart/2005/8/layout/default"/>
    <dgm:cxn modelId="{2FEA2526-28EA-4388-A58B-4E234147FAFF}" srcId="{E8D8D9BD-A3A0-42F1-82D8-7432CA39203A}" destId="{3939111B-8824-4154-8620-4D7C95BEF13B}" srcOrd="3" destOrd="0" parTransId="{A48A64D9-1E3A-48CC-8680-9E3B218AFED8}" sibTransId="{BFD1BBB1-D1D4-473E-85D5-8295503DFB24}"/>
    <dgm:cxn modelId="{2B4DEF29-0B4F-49B1-AF3E-D70470480918}" type="presOf" srcId="{3939111B-8824-4154-8620-4D7C95BEF13B}" destId="{7F41B9EA-D0DD-4F5D-BC46-C16D2D02EEF0}" srcOrd="0" destOrd="0" presId="urn:microsoft.com/office/officeart/2005/8/layout/default"/>
    <dgm:cxn modelId="{433F072F-40EC-45F9-A429-FEF2207A648B}" type="presOf" srcId="{DFB8AE18-60B6-432C-85A1-C59B35D733CE}" destId="{877FAD7D-B075-4104-9683-CBE164C6A04A}" srcOrd="0" destOrd="0" presId="urn:microsoft.com/office/officeart/2005/8/layout/default"/>
    <dgm:cxn modelId="{D9BD2951-D0FB-414B-95C2-21158DA21D7E}" srcId="{E8D8D9BD-A3A0-42F1-82D8-7432CA39203A}" destId="{E74ED234-53E6-4724-884A-9C304E19CAEC}" srcOrd="4" destOrd="0" parTransId="{CC054BF3-3132-481A-98C4-8891D2257420}" sibTransId="{DC9418F8-3F43-4B8C-8C02-3A4D139079E7}"/>
    <dgm:cxn modelId="{9AE53471-2243-4D5F-B32C-2B518E1AB815}" srcId="{E8D8D9BD-A3A0-42F1-82D8-7432CA39203A}" destId="{DFB8AE18-60B6-432C-85A1-C59B35D733CE}" srcOrd="2" destOrd="0" parTransId="{628B5534-05EE-4456-A752-8492DC0B0C8C}" sibTransId="{CB56305A-C6EF-4C94-9F96-6AFB8F7D6E39}"/>
    <dgm:cxn modelId="{46242A86-0A35-4096-8837-2BAEBF97C989}" type="presOf" srcId="{001AEF6D-DC19-415C-9C33-2AC7C0C80E4F}" destId="{F034EBDF-E77A-4290-A2D3-4A29AFA722D2}" srcOrd="0" destOrd="0" presId="urn:microsoft.com/office/officeart/2005/8/layout/default"/>
    <dgm:cxn modelId="{005A0DBB-7C35-476A-9644-C980689822AA}" srcId="{E8D8D9BD-A3A0-42F1-82D8-7432CA39203A}" destId="{001AEF6D-DC19-415C-9C33-2AC7C0C80E4F}" srcOrd="0" destOrd="0" parTransId="{54EC3FA6-B0D8-40D2-BF6B-E19607BB15FA}" sibTransId="{DFE172AF-3B7F-4F64-8415-76CA39922C08}"/>
    <dgm:cxn modelId="{ABE2D7CD-939D-496B-9DAF-438757DD4F36}" type="presOf" srcId="{95F4DE04-F7FB-4D9D-81BA-87414F2A5004}" destId="{788B6AAA-3336-44C6-9220-041DB633038A}" srcOrd="0" destOrd="0" presId="urn:microsoft.com/office/officeart/2005/8/layout/default"/>
    <dgm:cxn modelId="{2FFF94D0-7F0D-4528-8E98-774020C294A1}" type="presOf" srcId="{538FA6AF-8C54-4605-836C-8DB4A32655AB}" destId="{2D79AA1B-7FAB-4A5E-9F2E-F8E09C2D3248}" srcOrd="0" destOrd="0" presId="urn:microsoft.com/office/officeart/2005/8/layout/default"/>
    <dgm:cxn modelId="{CE9088E0-367B-4F78-8EAE-A58DBB50C9FE}" srcId="{E8D8D9BD-A3A0-42F1-82D8-7432CA39203A}" destId="{538FA6AF-8C54-4605-836C-8DB4A32655AB}" srcOrd="1" destOrd="0" parTransId="{8F689152-AAFA-4E89-B9B2-8C5A7005D0EA}" sibTransId="{C975CE8B-3E3A-43AE-8ED0-3C8DBAC43833}"/>
    <dgm:cxn modelId="{DFFCC1FE-A339-400F-A031-E94CF4EEBAE9}" srcId="{E8D8D9BD-A3A0-42F1-82D8-7432CA39203A}" destId="{95F4DE04-F7FB-4D9D-81BA-87414F2A5004}" srcOrd="5" destOrd="0" parTransId="{D319D0D8-87CE-43EB-B972-F0534F4366E2}" sibTransId="{AA2F3892-9F25-41F6-AB13-8102DB1F2898}"/>
    <dgm:cxn modelId="{59326094-70D1-4B96-A9DD-C623D241FFB7}" type="presParOf" srcId="{F5109A76-34F6-4FDE-BE4C-8D3808F1FEA3}" destId="{F034EBDF-E77A-4290-A2D3-4A29AFA722D2}" srcOrd="0" destOrd="0" presId="urn:microsoft.com/office/officeart/2005/8/layout/default"/>
    <dgm:cxn modelId="{CED733DC-C141-424F-B118-6F6E7BA9B79F}" type="presParOf" srcId="{F5109A76-34F6-4FDE-BE4C-8D3808F1FEA3}" destId="{E4B480D5-FE48-49C5-A514-AE745E82C64C}" srcOrd="1" destOrd="0" presId="urn:microsoft.com/office/officeart/2005/8/layout/default"/>
    <dgm:cxn modelId="{E5CEB356-D407-4372-AC92-004E04B30604}" type="presParOf" srcId="{F5109A76-34F6-4FDE-BE4C-8D3808F1FEA3}" destId="{2D79AA1B-7FAB-4A5E-9F2E-F8E09C2D3248}" srcOrd="2" destOrd="0" presId="urn:microsoft.com/office/officeart/2005/8/layout/default"/>
    <dgm:cxn modelId="{C3E8CDA3-1279-44B7-9D17-7BAA31DF0BBB}" type="presParOf" srcId="{F5109A76-34F6-4FDE-BE4C-8D3808F1FEA3}" destId="{9093F58F-4332-44FA-80B3-FDB5046004B4}" srcOrd="3" destOrd="0" presId="urn:microsoft.com/office/officeart/2005/8/layout/default"/>
    <dgm:cxn modelId="{03AC90C1-E4EA-444B-A77A-0E75BCB83029}" type="presParOf" srcId="{F5109A76-34F6-4FDE-BE4C-8D3808F1FEA3}" destId="{877FAD7D-B075-4104-9683-CBE164C6A04A}" srcOrd="4" destOrd="0" presId="urn:microsoft.com/office/officeart/2005/8/layout/default"/>
    <dgm:cxn modelId="{6EF50E14-94E5-4653-9B88-9D6394A60511}" type="presParOf" srcId="{F5109A76-34F6-4FDE-BE4C-8D3808F1FEA3}" destId="{AD6F3A02-0D7F-4147-BEE8-69DE61EE7330}" srcOrd="5" destOrd="0" presId="urn:microsoft.com/office/officeart/2005/8/layout/default"/>
    <dgm:cxn modelId="{B75A6CB6-124E-4CBF-9DB3-275E58F2AA12}" type="presParOf" srcId="{F5109A76-34F6-4FDE-BE4C-8D3808F1FEA3}" destId="{7F41B9EA-D0DD-4F5D-BC46-C16D2D02EEF0}" srcOrd="6" destOrd="0" presId="urn:microsoft.com/office/officeart/2005/8/layout/default"/>
    <dgm:cxn modelId="{6C5D367E-8A9C-4C2E-812A-2FC67AB83AB1}" type="presParOf" srcId="{F5109A76-34F6-4FDE-BE4C-8D3808F1FEA3}" destId="{E3B57528-8964-4401-9D36-4DBCBA0E8539}" srcOrd="7" destOrd="0" presId="urn:microsoft.com/office/officeart/2005/8/layout/default"/>
    <dgm:cxn modelId="{A0149103-808C-417D-8FDB-3D8707D0F01D}" type="presParOf" srcId="{F5109A76-34F6-4FDE-BE4C-8D3808F1FEA3}" destId="{504E5211-4AA9-4952-9C4C-66C57552763F}" srcOrd="8" destOrd="0" presId="urn:microsoft.com/office/officeart/2005/8/layout/default"/>
    <dgm:cxn modelId="{B7C42377-9517-4C60-8D11-DD0735A19CF2}" type="presParOf" srcId="{F5109A76-34F6-4FDE-BE4C-8D3808F1FEA3}" destId="{7D8E38A2-22DC-4551-B6C7-20F3CDD11BD5}" srcOrd="9" destOrd="0" presId="urn:microsoft.com/office/officeart/2005/8/layout/default"/>
    <dgm:cxn modelId="{EE498BCA-1268-47EC-92FA-870EC9EAF456}" type="presParOf" srcId="{F5109A76-34F6-4FDE-BE4C-8D3808F1FEA3}" destId="{788B6AAA-3336-44C6-9220-041DB633038A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34EBDF-E77A-4290-A2D3-4A29AFA722D2}">
      <dsp:nvSpPr>
        <dsp:cNvPr id="0" name=""/>
        <dsp:cNvSpPr/>
      </dsp:nvSpPr>
      <dsp:spPr>
        <a:xfrm>
          <a:off x="587775" y="2232"/>
          <a:ext cx="2036910" cy="12221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Fácil de Leer</a:t>
          </a:r>
        </a:p>
      </dsp:txBody>
      <dsp:txXfrm>
        <a:off x="587775" y="2232"/>
        <a:ext cx="2036910" cy="1222146"/>
      </dsp:txXfrm>
    </dsp:sp>
    <dsp:sp modelId="{2D79AA1B-7FAB-4A5E-9F2E-F8E09C2D3248}">
      <dsp:nvSpPr>
        <dsp:cNvPr id="0" name=""/>
        <dsp:cNvSpPr/>
      </dsp:nvSpPr>
      <dsp:spPr>
        <a:xfrm>
          <a:off x="2828377" y="2232"/>
          <a:ext cx="2036910" cy="122214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Fácil de Escribir</a:t>
          </a:r>
        </a:p>
      </dsp:txBody>
      <dsp:txXfrm>
        <a:off x="2828377" y="2232"/>
        <a:ext cx="2036910" cy="1222146"/>
      </dsp:txXfrm>
    </dsp:sp>
    <dsp:sp modelId="{877FAD7D-B075-4104-9683-CBE164C6A04A}">
      <dsp:nvSpPr>
        <dsp:cNvPr id="0" name=""/>
        <dsp:cNvSpPr/>
      </dsp:nvSpPr>
      <dsp:spPr>
        <a:xfrm>
          <a:off x="587775" y="1428070"/>
          <a:ext cx="2036910" cy="122214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Libre y Gratuito</a:t>
          </a:r>
        </a:p>
      </dsp:txBody>
      <dsp:txXfrm>
        <a:off x="587775" y="1428070"/>
        <a:ext cx="2036910" cy="1222146"/>
      </dsp:txXfrm>
    </dsp:sp>
    <dsp:sp modelId="{7F41B9EA-D0DD-4F5D-BC46-C16D2D02EEF0}">
      <dsp:nvSpPr>
        <dsp:cNvPr id="0" name=""/>
        <dsp:cNvSpPr/>
      </dsp:nvSpPr>
      <dsp:spPr>
        <a:xfrm>
          <a:off x="2828377" y="1428070"/>
          <a:ext cx="2036910" cy="122214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Multiplataforma</a:t>
          </a:r>
        </a:p>
      </dsp:txBody>
      <dsp:txXfrm>
        <a:off x="2828377" y="1428070"/>
        <a:ext cx="2036910" cy="1222146"/>
      </dsp:txXfrm>
    </dsp:sp>
    <dsp:sp modelId="{504E5211-4AA9-4952-9C4C-66C57552763F}">
      <dsp:nvSpPr>
        <dsp:cNvPr id="0" name=""/>
        <dsp:cNvSpPr/>
      </dsp:nvSpPr>
      <dsp:spPr>
        <a:xfrm>
          <a:off x="587775" y="2853907"/>
          <a:ext cx="2036910" cy="122214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Multiparadigma</a:t>
          </a:r>
        </a:p>
      </dsp:txBody>
      <dsp:txXfrm>
        <a:off x="587775" y="2853907"/>
        <a:ext cx="2036910" cy="1222146"/>
      </dsp:txXfrm>
    </dsp:sp>
    <dsp:sp modelId="{788B6AAA-3336-44C6-9220-041DB633038A}">
      <dsp:nvSpPr>
        <dsp:cNvPr id="0" name=""/>
        <dsp:cNvSpPr/>
      </dsp:nvSpPr>
      <dsp:spPr>
        <a:xfrm>
          <a:off x="2828377" y="2853907"/>
          <a:ext cx="2036910" cy="12221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Interpretado</a:t>
          </a:r>
        </a:p>
      </dsp:txBody>
      <dsp:txXfrm>
        <a:off x="2828377" y="2853907"/>
        <a:ext cx="2036910" cy="12221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F92C9-A9B0-E24E-9694-F8203E5D88BC}" type="datetimeFigureOut">
              <a:rPr lang="es-ES_tradnl" smtClean="0"/>
              <a:t>19/02/2025</a:t>
            </a:fld>
            <a:endParaRPr lang="es-ES_tradnl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927E-5CAA-B543-943E-4D442D4CB1B3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957498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F92C9-A9B0-E24E-9694-F8203E5D88BC}" type="datetimeFigureOut">
              <a:rPr lang="es-ES_tradnl" smtClean="0"/>
              <a:t>19/02/2025</a:t>
            </a:fld>
            <a:endParaRPr lang="es-ES_tradnl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927E-5CAA-B543-943E-4D442D4CB1B3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81769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F92C9-A9B0-E24E-9694-F8203E5D88BC}" type="datetimeFigureOut">
              <a:rPr lang="es-ES_tradnl" smtClean="0"/>
              <a:t>19/02/2025</a:t>
            </a:fld>
            <a:endParaRPr lang="es-ES_tradnl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927E-5CAA-B543-943E-4D442D4CB1B3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616752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F92C9-A9B0-E24E-9694-F8203E5D88BC}" type="datetimeFigureOut">
              <a:rPr lang="es-ES_tradnl" smtClean="0"/>
              <a:t>19/02/2025</a:t>
            </a:fld>
            <a:endParaRPr lang="es-ES_tradnl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927E-5CAA-B543-943E-4D442D4CB1B3}" type="slidenum">
              <a:rPr lang="es-ES_tradnl" smtClean="0"/>
              <a:t>‹Nº›</a:t>
            </a:fld>
            <a:endParaRPr lang="es-ES_tradnl" dirty="0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83C0DACE-AD12-4FB3-A466-D50D77A3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45235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F92C9-A9B0-E24E-9694-F8203E5D88BC}" type="datetimeFigureOut">
              <a:rPr lang="es-ES_tradnl" smtClean="0"/>
              <a:t>19/02/2025</a:t>
            </a:fld>
            <a:endParaRPr lang="es-ES_tradnl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927E-5CAA-B543-943E-4D442D4CB1B3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65269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F92C9-A9B0-E24E-9694-F8203E5D88BC}" type="datetimeFigureOut">
              <a:rPr lang="es-ES_tradnl" smtClean="0"/>
              <a:t>19/02/2025</a:t>
            </a:fld>
            <a:endParaRPr lang="es-ES_tradnl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927E-5CAA-B543-943E-4D442D4CB1B3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82389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F92C9-A9B0-E24E-9694-F8203E5D88BC}" type="datetimeFigureOut">
              <a:rPr lang="es-ES_tradnl" smtClean="0"/>
              <a:t>19/02/2025</a:t>
            </a:fld>
            <a:endParaRPr lang="es-ES_tradnl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927E-5CAA-B543-943E-4D442D4CB1B3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35080746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F92C9-A9B0-E24E-9694-F8203E5D88BC}" type="datetimeFigureOut">
              <a:rPr lang="es-ES_tradnl" smtClean="0"/>
              <a:t>19/02/2025</a:t>
            </a:fld>
            <a:endParaRPr lang="es-ES_tradnl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927E-5CAA-B543-943E-4D442D4CB1B3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766055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F92C9-A9B0-E24E-9694-F8203E5D88BC}" type="datetimeFigureOut">
              <a:rPr lang="es-ES_tradnl" smtClean="0"/>
              <a:t>19/02/2025</a:t>
            </a:fld>
            <a:endParaRPr lang="es-ES_tradnl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927E-5CAA-B543-943E-4D442D4CB1B3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997031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F92C9-A9B0-E24E-9694-F8203E5D88BC}" type="datetimeFigureOut">
              <a:rPr lang="es-ES_tradnl" smtClean="0"/>
              <a:t>19/02/2025</a:t>
            </a:fld>
            <a:endParaRPr lang="es-ES_tradnl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927E-5CAA-B543-943E-4D442D4CB1B3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17469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F92C9-A9B0-E24E-9694-F8203E5D88BC}" type="datetimeFigureOut">
              <a:rPr lang="es-ES_tradnl" smtClean="0"/>
              <a:t>19/02/2025</a:t>
            </a:fld>
            <a:endParaRPr lang="es-ES_tradnl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927E-5CAA-B543-943E-4D442D4CB1B3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4539585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s-ES_tradnl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F92C9-A9B0-E24E-9694-F8203E5D88BC}" type="datetimeFigureOut">
              <a:rPr lang="es-ES_tradnl" smtClean="0"/>
              <a:t>19/02/2025</a:t>
            </a:fld>
            <a:endParaRPr lang="es-ES_tradnl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927E-5CAA-B543-943E-4D442D4CB1B3}" type="slidenum">
              <a:rPr lang="es-ES_tradnl" smtClean="0"/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4250068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F92C9-A9B0-E24E-9694-F8203E5D88BC}" type="datetimeFigureOut">
              <a:rPr lang="es-ES_tradnl" smtClean="0"/>
              <a:t>19/02/2025</a:t>
            </a:fld>
            <a:endParaRPr lang="es-ES_tradnl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4927E-5CAA-B543-943E-4D442D4CB1B3}" type="slidenum">
              <a:rPr lang="es-ES_tradnl" smtClean="0"/>
              <a:t>‹Nº›</a:t>
            </a:fld>
            <a:endParaRPr lang="es-ES_tradnl" dirty="0"/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904032E4-CC2D-40F2-AE49-CBA8C744F31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962900" y="6375400"/>
            <a:ext cx="1073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fr-FR" b="1">
                <a:solidFill>
                  <a:schemeClr val="bg1"/>
                </a:solidFill>
              </a:rPr>
              <a:t>Page </a:t>
            </a:r>
            <a:fld id="{A29FD141-85F7-414C-ADED-E381176257BC}" type="slidenum">
              <a:rPr lang="fr-FR" b="1" smtClean="0">
                <a:solidFill>
                  <a:schemeClr val="bg1"/>
                </a:solidFill>
              </a:rPr>
              <a:pPr eaLnBrk="1" hangingPunct="1">
                <a:defRPr/>
              </a:pPr>
              <a:t>‹Nº›</a:t>
            </a:fld>
            <a:endParaRPr lang="fr-FR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655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779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6BEEEC-3916-41A1-AD14-B58E196A1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92280" y="188640"/>
            <a:ext cx="2051720" cy="873051"/>
          </a:xfrm>
          <a:solidFill>
            <a:srgbClr val="F7F7F9"/>
          </a:solidFill>
        </p:spPr>
        <p:txBody>
          <a:bodyPr>
            <a:normAutofit fontScale="90000"/>
          </a:bodyPr>
          <a:lstStyle/>
          <a:p>
            <a:br>
              <a:rPr lang="fr-FR" altLang="es-CL" dirty="0"/>
            </a:br>
            <a:endParaRPr lang="es-CL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CD79F87-1514-4911-8647-BED4BA700053}"/>
              </a:ext>
            </a:extLst>
          </p:cNvPr>
          <p:cNvSpPr txBox="1"/>
          <p:nvPr/>
        </p:nvSpPr>
        <p:spPr>
          <a:xfrm>
            <a:off x="287583" y="3200132"/>
            <a:ext cx="48294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ITC Avant Garde Std Md" charset="0"/>
                <a:ea typeface="ITC Avant Garde Std Md" charset="0"/>
                <a:cs typeface="ITC Avant Garde Std Md" charset="0"/>
              </a:rPr>
              <a:t>Introducción a la programación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D806586B-9FB1-44BC-AB18-82F83973BC5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6512" y="3777902"/>
            <a:ext cx="4554452" cy="122072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2C82EE96-545E-448F-AF36-879953203D70}"/>
              </a:ext>
            </a:extLst>
          </p:cNvPr>
          <p:cNvSpPr txBox="1"/>
          <p:nvPr/>
        </p:nvSpPr>
        <p:spPr>
          <a:xfrm>
            <a:off x="356512" y="3978865"/>
            <a:ext cx="311058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ITC Avant Garde Gothic Std Demi" charset="0"/>
                <a:ea typeface="ITC Avant Garde Gothic Std Demi" charset="0"/>
                <a:cs typeface="ITC Avant Garde Gothic Std Demi" charset="0"/>
              </a:rPr>
              <a:t>Semana 01</a:t>
            </a:r>
          </a:p>
        </p:txBody>
      </p:sp>
      <p:pic>
        <p:nvPicPr>
          <p:cNvPr id="3" name="Imagen 2" descr="Resultado de imagen para uautonoma">
            <a:extLst>
              <a:ext uri="{FF2B5EF4-FFF2-40B4-BE49-F238E27FC236}">
                <a16:creationId xmlns:a16="http://schemas.microsoft.com/office/drawing/2014/main" id="{AE1758C8-BCD7-2A29-0E66-3782565C0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150" y="261937"/>
            <a:ext cx="1685925" cy="7048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a 9">
            <a:extLst>
              <a:ext uri="{FF2B5EF4-FFF2-40B4-BE49-F238E27FC236}">
                <a16:creationId xmlns:a16="http://schemas.microsoft.com/office/drawing/2014/main" id="{A2986956-949A-474F-A1FD-C10BA70D07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6875615"/>
              </p:ext>
            </p:extLst>
          </p:nvPr>
        </p:nvGraphicFramePr>
        <p:xfrm>
          <a:off x="6832" y="1674261"/>
          <a:ext cx="5453063" cy="4078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098" name="Picture 2" descr="7 razones para programar en Python – Bejob">
            <a:extLst>
              <a:ext uri="{FF2B5EF4-FFF2-40B4-BE49-F238E27FC236}">
                <a16:creationId xmlns:a16="http://schemas.microsoft.com/office/drawing/2014/main" id="{22F50418-2B01-4AB0-A801-B00476F108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81"/>
          <a:stretch/>
        </p:blipFill>
        <p:spPr bwMode="auto">
          <a:xfrm>
            <a:off x="4998346" y="2432326"/>
            <a:ext cx="4145653" cy="2719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ítulo 18">
            <a:extLst>
              <a:ext uri="{FF2B5EF4-FFF2-40B4-BE49-F238E27FC236}">
                <a16:creationId xmlns:a16="http://schemas.microsoft.com/office/drawing/2014/main" id="{FC6BEEC9-69AD-C1CF-8DC2-E466F03B6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39764"/>
          </a:xfrm>
        </p:spPr>
        <p:txBody>
          <a:bodyPr>
            <a:noAutofit/>
          </a:bodyPr>
          <a:lstStyle/>
          <a:p>
            <a:r>
              <a:rPr lang="es-ES" sz="4000" b="1" dirty="0">
                <a:ea typeface="Calibri Light"/>
                <a:cs typeface="Calibri Light"/>
              </a:rPr>
              <a:t>Algunas características del Lenguaje</a:t>
            </a:r>
            <a:endParaRPr lang="es-ES" sz="4000"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837867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9558AB5-0517-431C-B80A-01A06487B1F7}"/>
              </a:ext>
            </a:extLst>
          </p:cNvPr>
          <p:cNvSpPr txBox="1"/>
          <p:nvPr/>
        </p:nvSpPr>
        <p:spPr>
          <a:xfrm>
            <a:off x="183827" y="1577008"/>
            <a:ext cx="47791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b="1" dirty="0"/>
              <a:t>El uso extensivo de librerías….!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0E28B89-EF05-4880-9400-1BB05579CE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40" t="5013" r="7578" b="11493"/>
          <a:stretch/>
        </p:blipFill>
        <p:spPr>
          <a:xfrm>
            <a:off x="1013791" y="2276050"/>
            <a:ext cx="7116417" cy="371393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749A2B2-7537-4846-9EB7-C0A08C0FA9C3}"/>
              </a:ext>
            </a:extLst>
          </p:cNvPr>
          <p:cNvSpPr txBox="1"/>
          <p:nvPr/>
        </p:nvSpPr>
        <p:spPr>
          <a:xfrm>
            <a:off x="1154657" y="6165805"/>
            <a:ext cx="69242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0070C0"/>
                </a:solidFill>
              </a:rPr>
              <a:t>https://decodigo.com/2019/03/librerias-mas-usadas-python.html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F38A718-3786-4845-9B6D-4E473B0A0843}"/>
              </a:ext>
            </a:extLst>
          </p:cNvPr>
          <p:cNvSpPr txBox="1"/>
          <p:nvPr/>
        </p:nvSpPr>
        <p:spPr>
          <a:xfrm>
            <a:off x="1787340" y="6425951"/>
            <a:ext cx="67006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https://codigofacilito.com/articulos/librerias_python</a:t>
            </a: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694A554B-6127-E2A4-6CC2-4B853F524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58125" cy="1054101"/>
          </a:xfrm>
        </p:spPr>
        <p:txBody>
          <a:bodyPr>
            <a:normAutofit fontScale="90000"/>
          </a:bodyPr>
          <a:lstStyle/>
          <a:p>
            <a:r>
              <a:rPr lang="es-ES" sz="4400" b="1" dirty="0">
                <a:ea typeface="Calibri Light"/>
                <a:cs typeface="Calibri Light"/>
              </a:rPr>
              <a:t>Algunas características del Lenguaje</a:t>
            </a:r>
            <a:endParaRPr lang="es-ES" sz="4400" dirty="0"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185581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9CC1381-0A73-47EE-8DB2-D0138242FB48}"/>
              </a:ext>
            </a:extLst>
          </p:cNvPr>
          <p:cNvSpPr txBox="1"/>
          <p:nvPr/>
        </p:nvSpPr>
        <p:spPr>
          <a:xfrm>
            <a:off x="340838" y="1492551"/>
            <a:ext cx="8001405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s-CL" sz="2000" b="1" dirty="0">
                <a:latin typeface="Consolas"/>
              </a:rPr>
              <a:t>Variables</a:t>
            </a:r>
            <a:r>
              <a:rPr lang="es-CL" sz="2000" dirty="0">
                <a:latin typeface="Consolas"/>
              </a:rPr>
              <a:t>: </a:t>
            </a:r>
            <a:r>
              <a:rPr lang="es-CL" sz="2400" dirty="0"/>
              <a:t>No requieren declararse con un tipo de dato específico. Almacenan información que puede ser editada.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5661DC2-5461-4313-82F7-1D3B30A8A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65" y="3047581"/>
            <a:ext cx="6838950" cy="24479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" name="Título 18">
            <a:extLst>
              <a:ext uri="{FF2B5EF4-FFF2-40B4-BE49-F238E27FC236}">
                <a16:creationId xmlns:a16="http://schemas.microsoft.com/office/drawing/2014/main" id="{52B5737F-8A28-C097-6127-D6C726880B0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6397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000" b="1" dirty="0">
                <a:ea typeface="Calibri Light"/>
                <a:cs typeface="Calibri Light"/>
              </a:rPr>
              <a:t>Algunas características del Lenguaje</a:t>
            </a:r>
            <a:endParaRPr lang="es-ES" sz="4000"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267819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44407397-950D-DE12-207A-E3B7ED867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325369"/>
            <a:ext cx="3276451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s-CL" dirty="0"/>
              <a:t>Descarga el lenguaje de programación </a:t>
            </a:r>
            <a:r>
              <a:rPr lang="es-CL" dirty="0" err="1"/>
              <a:t>python</a:t>
            </a:r>
            <a:endParaRPr lang="es-CL" dirty="0" err="1">
              <a:ea typeface="Calibri Light"/>
              <a:cs typeface="Calibri Light"/>
            </a:endParaRPr>
          </a:p>
        </p:txBody>
      </p:sp>
      <p:sp>
        <p:nvSpPr>
          <p:cNvPr id="1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60" y="2586994"/>
            <a:ext cx="2606040" cy="18288"/>
          </a:xfrm>
          <a:custGeom>
            <a:avLst/>
            <a:gdLst>
              <a:gd name="connsiteX0" fmla="*/ 0 w 2606040"/>
              <a:gd name="connsiteY0" fmla="*/ 0 h 18288"/>
              <a:gd name="connsiteX1" fmla="*/ 625450 w 2606040"/>
              <a:gd name="connsiteY1" fmla="*/ 0 h 18288"/>
              <a:gd name="connsiteX2" fmla="*/ 1224839 w 2606040"/>
              <a:gd name="connsiteY2" fmla="*/ 0 h 18288"/>
              <a:gd name="connsiteX3" fmla="*/ 1824228 w 2606040"/>
              <a:gd name="connsiteY3" fmla="*/ 0 h 18288"/>
              <a:gd name="connsiteX4" fmla="*/ 2606040 w 2606040"/>
              <a:gd name="connsiteY4" fmla="*/ 0 h 18288"/>
              <a:gd name="connsiteX5" fmla="*/ 2606040 w 2606040"/>
              <a:gd name="connsiteY5" fmla="*/ 18288 h 18288"/>
              <a:gd name="connsiteX6" fmla="*/ 1902409 w 2606040"/>
              <a:gd name="connsiteY6" fmla="*/ 18288 h 18288"/>
              <a:gd name="connsiteX7" fmla="*/ 1276960 w 2606040"/>
              <a:gd name="connsiteY7" fmla="*/ 18288 h 18288"/>
              <a:gd name="connsiteX8" fmla="*/ 677570 w 2606040"/>
              <a:gd name="connsiteY8" fmla="*/ 18288 h 18288"/>
              <a:gd name="connsiteX9" fmla="*/ 0 w 2606040"/>
              <a:gd name="connsiteY9" fmla="*/ 18288 h 18288"/>
              <a:gd name="connsiteX10" fmla="*/ 0 w 2606040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6040" h="18288" fill="none" extrusionOk="0">
                <a:moveTo>
                  <a:pt x="0" y="0"/>
                </a:moveTo>
                <a:cubicBezTo>
                  <a:pt x="266776" y="-600"/>
                  <a:pt x="322756" y="3201"/>
                  <a:pt x="625450" y="0"/>
                </a:cubicBezTo>
                <a:cubicBezTo>
                  <a:pt x="928144" y="-3201"/>
                  <a:pt x="968141" y="9269"/>
                  <a:pt x="1224839" y="0"/>
                </a:cubicBezTo>
                <a:cubicBezTo>
                  <a:pt x="1481537" y="-9269"/>
                  <a:pt x="1569059" y="21947"/>
                  <a:pt x="1824228" y="0"/>
                </a:cubicBezTo>
                <a:cubicBezTo>
                  <a:pt x="2079397" y="-21947"/>
                  <a:pt x="2326053" y="-10194"/>
                  <a:pt x="2606040" y="0"/>
                </a:cubicBezTo>
                <a:cubicBezTo>
                  <a:pt x="2605462" y="4771"/>
                  <a:pt x="2606793" y="12323"/>
                  <a:pt x="2606040" y="18288"/>
                </a:cubicBezTo>
                <a:cubicBezTo>
                  <a:pt x="2256758" y="31410"/>
                  <a:pt x="2173673" y="-12878"/>
                  <a:pt x="1902409" y="18288"/>
                </a:cubicBezTo>
                <a:cubicBezTo>
                  <a:pt x="1631145" y="49454"/>
                  <a:pt x="1461378" y="5466"/>
                  <a:pt x="1276960" y="18288"/>
                </a:cubicBezTo>
                <a:cubicBezTo>
                  <a:pt x="1092542" y="31110"/>
                  <a:pt x="890442" y="13213"/>
                  <a:pt x="677570" y="18288"/>
                </a:cubicBezTo>
                <a:cubicBezTo>
                  <a:pt x="464698" y="23364"/>
                  <a:pt x="187648" y="35837"/>
                  <a:pt x="0" y="18288"/>
                </a:cubicBezTo>
                <a:cubicBezTo>
                  <a:pt x="841" y="12879"/>
                  <a:pt x="-726" y="3977"/>
                  <a:pt x="0" y="0"/>
                </a:cubicBezTo>
                <a:close/>
              </a:path>
              <a:path w="2606040" h="18288" stroke="0" extrusionOk="0">
                <a:moveTo>
                  <a:pt x="0" y="0"/>
                </a:moveTo>
                <a:cubicBezTo>
                  <a:pt x="197231" y="3803"/>
                  <a:pt x="358914" y="-9291"/>
                  <a:pt x="599389" y="0"/>
                </a:cubicBezTo>
                <a:cubicBezTo>
                  <a:pt x="839864" y="9291"/>
                  <a:pt x="979371" y="8509"/>
                  <a:pt x="1303020" y="0"/>
                </a:cubicBezTo>
                <a:cubicBezTo>
                  <a:pt x="1626669" y="-8509"/>
                  <a:pt x="1726300" y="7440"/>
                  <a:pt x="1876349" y="0"/>
                </a:cubicBezTo>
                <a:cubicBezTo>
                  <a:pt x="2026398" y="-7440"/>
                  <a:pt x="2430712" y="17957"/>
                  <a:pt x="2606040" y="0"/>
                </a:cubicBezTo>
                <a:cubicBezTo>
                  <a:pt x="2605426" y="8857"/>
                  <a:pt x="2606544" y="13619"/>
                  <a:pt x="2606040" y="18288"/>
                </a:cubicBezTo>
                <a:cubicBezTo>
                  <a:pt x="2393024" y="2241"/>
                  <a:pt x="2191161" y="39259"/>
                  <a:pt x="1980590" y="18288"/>
                </a:cubicBezTo>
                <a:cubicBezTo>
                  <a:pt x="1770019" y="-2683"/>
                  <a:pt x="1476440" y="36114"/>
                  <a:pt x="1276960" y="18288"/>
                </a:cubicBezTo>
                <a:cubicBezTo>
                  <a:pt x="1077480" y="463"/>
                  <a:pt x="880988" y="42125"/>
                  <a:pt x="651510" y="18288"/>
                </a:cubicBezTo>
                <a:cubicBezTo>
                  <a:pt x="422032" y="-5549"/>
                  <a:pt x="130744" y="-1947"/>
                  <a:pt x="0" y="18288"/>
                </a:cubicBezTo>
                <a:cubicBezTo>
                  <a:pt x="-487" y="10816"/>
                  <a:pt x="-839" y="605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E93847A-DD24-4508-A029-F9C665001780}"/>
              </a:ext>
            </a:extLst>
          </p:cNvPr>
          <p:cNvSpPr txBox="1"/>
          <p:nvPr/>
        </p:nvSpPr>
        <p:spPr>
          <a:xfrm>
            <a:off x="91871" y="2872899"/>
            <a:ext cx="4476653" cy="21848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CL" sz="1900" dirty="0"/>
              <a:t>Antes de comenzar, debes descargar e instalar Python desde el sitio oficial: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1" i="1" dirty="0">
              <a:ea typeface="Calibri"/>
              <a:cs typeface="Calibri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1" i="1" dirty="0">
              <a:ea typeface="+mn-lt"/>
              <a:cs typeface="+mn-lt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ea typeface="+mn-lt"/>
                <a:cs typeface="+mn-lt"/>
                <a:hlinkClick r:id="rId2"/>
              </a:rPr>
              <a:t>https://www.python.org/downloads/</a:t>
            </a:r>
            <a:r>
              <a:rPr lang="en-US" sz="1900" dirty="0">
                <a:ea typeface="+mn-lt"/>
                <a:cs typeface="+mn-lt"/>
              </a:rPr>
              <a:t> </a:t>
            </a:r>
            <a:endParaRPr lang="en-US" sz="1900" b="1" i="1"/>
          </a:p>
        </p:txBody>
      </p:sp>
      <p:pic>
        <p:nvPicPr>
          <p:cNvPr id="8" name="Imagen 7" descr="Interfaz de usuario gráfica&#10;&#10;El contenido generado por inteligencia artificial puede ser incorrecto.">
            <a:extLst>
              <a:ext uri="{FF2B5EF4-FFF2-40B4-BE49-F238E27FC236}">
                <a16:creationId xmlns:a16="http://schemas.microsoft.com/office/drawing/2014/main" id="{BD0F5D05-E511-E7CE-D758-9C45A3B4A8A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2605" r="32443" b="-210"/>
          <a:stretch/>
        </p:blipFill>
        <p:spPr>
          <a:xfrm>
            <a:off x="4415096" y="-129385"/>
            <a:ext cx="4730526" cy="698561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16794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7F8858AA-EE33-4B39-951E-E5F57007B1BF}"/>
              </a:ext>
            </a:extLst>
          </p:cNvPr>
          <p:cNvSpPr txBox="1"/>
          <p:nvPr/>
        </p:nvSpPr>
        <p:spPr>
          <a:xfrm>
            <a:off x="316492" y="1634103"/>
            <a:ext cx="8075240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s-ES" sz="1900" dirty="0"/>
              <a:t>Un editor es el programa que nos permitira programar en el lenguaje de nuestra elección</a:t>
            </a:r>
            <a:endParaRPr lang="es-ES" dirty="0"/>
          </a:p>
          <a:p>
            <a:pPr algn="just"/>
            <a:endParaRPr lang="es-ES" sz="1900" dirty="0"/>
          </a:p>
          <a:p>
            <a:pPr algn="just"/>
            <a:r>
              <a:rPr lang="es-ES" sz="1900" dirty="0"/>
              <a:t>Investigue que es un compilador....</a:t>
            </a:r>
            <a:endParaRPr lang="es-ES" dirty="0"/>
          </a:p>
          <a:p>
            <a:pPr algn="just"/>
            <a:r>
              <a:rPr lang="es-ES" sz="1900" dirty="0"/>
              <a:t>Que es ejecutar un programa... </a:t>
            </a:r>
            <a:endParaRPr lang="es-ES" dirty="0"/>
          </a:p>
          <a:p>
            <a:pPr algn="just"/>
            <a:endParaRPr lang="es-ES" sz="1900" dirty="0"/>
          </a:p>
          <a:p>
            <a:pPr algn="just"/>
            <a:r>
              <a:rPr lang="es-ES" sz="1900" dirty="0"/>
              <a:t>Existen múltiples editores alternativos para construir nuestros programas…!</a:t>
            </a:r>
            <a:endParaRPr lang="es-ES">
              <a:ea typeface="Calibri"/>
              <a:cs typeface="Calibri"/>
            </a:endParaRPr>
          </a:p>
          <a:p>
            <a:pPr algn="just"/>
            <a:endParaRPr lang="es-ES" sz="1900" dirty="0"/>
          </a:p>
          <a:p>
            <a:pPr algn="just"/>
            <a:r>
              <a:rPr lang="es-ES" sz="2800" dirty="0">
                <a:latin typeface="Consolas" panose="020B0609020204030204" pitchFamily="49" charset="0"/>
              </a:rPr>
              <a:t> </a:t>
            </a:r>
            <a:endParaRPr lang="es-ES" sz="2800" b="1" i="1" dirty="0">
              <a:latin typeface="Consolas" panose="020B0609020204030204" pitchFamily="49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B32B96B-CA79-4BF4-8929-A1D93DF1E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155" y="5079738"/>
            <a:ext cx="4032448" cy="57234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FA10BEA6-40BA-4759-98D5-5066AF84D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56" y="4153811"/>
            <a:ext cx="4051001" cy="70285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8FD39088-DF5A-437D-99D6-BE1C9E6DAB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7622" y="5786753"/>
            <a:ext cx="2762250" cy="6953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ítulo 18">
            <a:extLst>
              <a:ext uri="{FF2B5EF4-FFF2-40B4-BE49-F238E27FC236}">
                <a16:creationId xmlns:a16="http://schemas.microsoft.com/office/drawing/2014/main" id="{13D30C7F-E6BB-969E-FCDB-318F267E3803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6397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4800" b="1" dirty="0">
                <a:ea typeface="Calibri Light"/>
                <a:cs typeface="Calibri Light"/>
              </a:rPr>
              <a:t>Descarga un editor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4382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b="1" dirty="0"/>
              <a:t>Tarea</a:t>
            </a:r>
            <a:endParaRPr lang="en-US" sz="4000" b="1">
              <a:ea typeface="Calibri Light"/>
              <a:cs typeface="Calibri Light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568575"/>
            <a:ext cx="7886700" cy="36083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CL" dirty="0"/>
              <a:t>Obtenga e instale las herramientas que utilizaremos durante el semestre</a:t>
            </a:r>
          </a:p>
          <a:p>
            <a:pPr marL="0" indent="0">
              <a:buNone/>
            </a:pPr>
            <a:endParaRPr lang="es-CL" dirty="0"/>
          </a:p>
          <a:p>
            <a:pPr marL="457200" indent="-457200">
              <a:buFont typeface="+mj-lt"/>
              <a:buAutoNum type="arabicPeriod"/>
            </a:pPr>
            <a:r>
              <a:rPr lang="es-CL" dirty="0"/>
              <a:t>Python</a:t>
            </a:r>
            <a:r>
              <a:rPr lang="en-US" dirty="0"/>
              <a:t> </a:t>
            </a:r>
            <a:endParaRPr lang="es-CL" dirty="0">
              <a:ea typeface="Calibri"/>
              <a:cs typeface="Calibri"/>
            </a:endParaRP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s-CL" dirty="0"/>
              <a:t>Visual Studio </a:t>
            </a:r>
            <a:r>
              <a:rPr lang="es-CL" dirty="0" err="1"/>
              <a:t>Code</a:t>
            </a:r>
            <a:endParaRPr lang="es-CL" dirty="0" err="1">
              <a:ea typeface="Calibri"/>
              <a:cs typeface="Calibri"/>
            </a:endParaRPr>
          </a:p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  <a:p>
            <a:endParaRPr lang="es-ES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936099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CAC60D-0DB3-4469-B674-9DEE56928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494" y="1024964"/>
            <a:ext cx="7886700" cy="994172"/>
          </a:xfrm>
        </p:spPr>
        <p:txBody>
          <a:bodyPr/>
          <a:lstStyle/>
          <a:p>
            <a:r>
              <a:rPr lang="es-CL" dirty="0"/>
              <a:t>A modo de SINTESIS:</a:t>
            </a:r>
            <a:br>
              <a:rPr lang="es-CL" dirty="0"/>
            </a:br>
            <a:r>
              <a:rPr lang="es-CL" dirty="0"/>
              <a:t>¿Podemos Responder ahora las Preguntas?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2EBC08-3C82-48DC-95C5-FB2F1B330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1008" y="2181623"/>
            <a:ext cx="6000092" cy="365141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s-CL" dirty="0"/>
              <a:t>¿Por qué es importante la programación en nuestros días?</a:t>
            </a:r>
          </a:p>
          <a:p>
            <a:endParaRPr lang="es-CL" dirty="0">
              <a:ea typeface="Calibri"/>
              <a:cs typeface="Calibri"/>
            </a:endParaRPr>
          </a:p>
          <a:p>
            <a:r>
              <a:rPr lang="es-CL" dirty="0"/>
              <a:t>¿Qué es un programa?</a:t>
            </a:r>
          </a:p>
          <a:p>
            <a:endParaRPr lang="es-CL" dirty="0">
              <a:ea typeface="Calibri"/>
              <a:cs typeface="Calibri"/>
            </a:endParaRPr>
          </a:p>
          <a:p>
            <a:r>
              <a:rPr lang="es-CL" dirty="0"/>
              <a:t>¿Qué es un algoritmo?</a:t>
            </a:r>
          </a:p>
          <a:p>
            <a:endParaRPr lang="es-CL" dirty="0">
              <a:ea typeface="Calibri"/>
              <a:cs typeface="Calibri"/>
            </a:endParaRPr>
          </a:p>
          <a:p>
            <a:r>
              <a:rPr lang="es-CL" dirty="0">
                <a:ea typeface="Calibri"/>
                <a:cs typeface="Calibri"/>
              </a:rPr>
              <a:t>¿Qué es compilar y ejecutar un programa?</a:t>
            </a:r>
          </a:p>
          <a:p>
            <a:endParaRPr lang="es-CL" dirty="0"/>
          </a:p>
          <a:p>
            <a:r>
              <a:rPr lang="es-CL" dirty="0"/>
              <a:t>¿Qué pasos se necesitan para modelar y diseñar un programa?</a:t>
            </a:r>
            <a:endParaRPr lang="es-CL">
              <a:ea typeface="Calibri"/>
              <a:cs typeface="Calibri"/>
            </a:endParaRPr>
          </a:p>
          <a:p>
            <a:endParaRPr lang="es-CL" dirty="0"/>
          </a:p>
        </p:txBody>
      </p:sp>
      <p:pic>
        <p:nvPicPr>
          <p:cNvPr id="1028" name="Picture 4" descr="Resultado de imagen para persona preguntando">
            <a:extLst>
              <a:ext uri="{FF2B5EF4-FFF2-40B4-BE49-F238E27FC236}">
                <a16:creationId xmlns:a16="http://schemas.microsoft.com/office/drawing/2014/main" id="{536DA356-8D1B-4AA5-8C71-C7B6F41D7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2422752"/>
            <a:ext cx="2012496" cy="2012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861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Presentación Estudiantes</a:t>
            </a:r>
            <a:endParaRPr lang="x-none" altLang="es-C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9C13527-7628-D10E-D793-E9B138776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s-CL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s-CL" dirty="0"/>
              <a:t>Nombre Completo.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CL" dirty="0"/>
              <a:t>¿Qué sabe de la carrera?</a:t>
            </a: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CL" dirty="0"/>
              <a:t>¿Qué sabe de programación?</a:t>
            </a:r>
            <a:endParaRPr lang="es-CL" dirty="0">
              <a:ea typeface="Calibri"/>
              <a:cs typeface="Calibri"/>
            </a:endParaRPr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r>
              <a:rPr lang="es-CL" dirty="0"/>
              <a:t>Porque ingreso a esta carrera</a:t>
            </a:r>
            <a:endParaRPr lang="es-CL" dirty="0">
              <a:ea typeface="Calibri"/>
              <a:cs typeface="Calibri"/>
            </a:endParaRPr>
          </a:p>
          <a:p>
            <a:pPr marL="0" indent="0">
              <a:buNone/>
            </a:pPr>
            <a:endParaRPr lang="es-CL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s-CL" dirty="0">
                <a:ea typeface="Calibri"/>
                <a:cs typeface="Calibri"/>
              </a:rPr>
              <a:t>Su mayor sueño o anhelo</a:t>
            </a:r>
          </a:p>
        </p:txBody>
      </p:sp>
    </p:spTree>
    <p:extLst>
      <p:ext uri="{BB962C8B-B14F-4D97-AF65-F5344CB8AC3E}">
        <p14:creationId xmlns:p14="http://schemas.microsoft.com/office/powerpoint/2010/main" val="1000254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Sistema de calificaciones</a:t>
            </a:r>
            <a:endParaRPr lang="x-none" alt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412776"/>
            <a:ext cx="7886700" cy="466724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lvl="0" indent="0">
              <a:buNone/>
            </a:pPr>
            <a:r>
              <a:rPr lang="es-ES" altLang="es-ES" dirty="0"/>
              <a:t>La asignatura consta de 4 instancias solemnes de evaluación, las cuales en total pesan el 100%, estas evaluaciones corresponden a:</a:t>
            </a:r>
          </a:p>
          <a:p>
            <a:pPr marL="0" lvl="0" indent="0">
              <a:buNone/>
            </a:pPr>
            <a:endParaRPr lang="es-ES" altLang="es-E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s-ES" altLang="es-ES"/>
              <a:t>Evaluación Solemne 1 -  25%</a:t>
            </a:r>
            <a:endParaRPr lang="es-ES" altLang="es-ES">
              <a:ea typeface="Calibri"/>
              <a:cs typeface="Calibri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s-ES" altLang="es-E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s-ES" altLang="es-ES"/>
              <a:t>Evaluación Solemne 2 -  25%</a:t>
            </a:r>
            <a:endParaRPr lang="es-ES" altLang="es-ES">
              <a:ea typeface="Calibri"/>
              <a:cs typeface="Calibri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s-ES" altLang="es-E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s-ES" altLang="es-ES"/>
              <a:t>Evaluación Solemne 3 -  25%</a:t>
            </a:r>
            <a:endParaRPr lang="es-ES" altLang="es-ES">
              <a:ea typeface="Calibri"/>
              <a:cs typeface="Calibri"/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s-ES" altLang="es-ES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es-ES" altLang="es-ES"/>
              <a:t>Evaluación Práctica -  25%</a:t>
            </a:r>
            <a:endParaRPr lang="es-ES" altLang="es-ES">
              <a:ea typeface="Calibri"/>
              <a:cs typeface="Calibri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s-ES" altLang="es-ES">
                <a:ea typeface="Calibri"/>
                <a:cs typeface="Calibri"/>
              </a:rPr>
              <a:t>Actividad 1 30%</a:t>
            </a:r>
            <a:endParaRPr lang="es-ES" altLang="es-ES" dirty="0">
              <a:ea typeface="Calibri"/>
              <a:cs typeface="Calibri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s-ES" altLang="es-ES">
                <a:ea typeface="Calibri"/>
                <a:cs typeface="Calibri"/>
              </a:rPr>
              <a:t>Actividad 2 30%</a:t>
            </a:r>
            <a:endParaRPr lang="es-ES" altLang="es-ES" dirty="0">
              <a:ea typeface="Calibri"/>
              <a:cs typeface="Calibri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s-ES" altLang="es-ES">
                <a:solidFill>
                  <a:srgbClr val="000000"/>
                </a:solidFill>
                <a:ea typeface="Calibri"/>
                <a:cs typeface="Calibri"/>
              </a:rPr>
              <a:t>Actividad 3</a:t>
            </a:r>
            <a:endParaRPr lang="es-ES" altLang="es-ES" dirty="0">
              <a:solidFill>
                <a:srgbClr val="000000"/>
              </a:solidFill>
              <a:ea typeface="Calibri"/>
              <a:cs typeface="Calibri"/>
            </a:endParaRPr>
          </a:p>
          <a:p>
            <a:pPr marL="0" indent="0">
              <a:buNone/>
            </a:pPr>
            <a:endParaRPr lang="es-ES" altLang="es-ES" dirty="0">
              <a:solidFill>
                <a:srgbClr val="000000"/>
              </a:solidFill>
            </a:endParaRPr>
          </a:p>
          <a:p>
            <a:pPr marL="0" indent="0" algn="ctr">
              <a:buNone/>
            </a:pPr>
            <a:r>
              <a:rPr lang="es-ES" altLang="es-ES" b="1" dirty="0">
                <a:solidFill>
                  <a:srgbClr val="FF0000"/>
                </a:solidFill>
              </a:rPr>
              <a:t>(*) Esta información puede sufrir modificaciones, la que será ratificada en clases.</a:t>
            </a:r>
          </a:p>
          <a:p>
            <a:pPr marL="0" indent="0">
              <a:buNone/>
            </a:pPr>
            <a:endParaRPr lang="es-ES" alt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444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Qué es mejora de procesos? Explicaciones simples">
            <a:extLst>
              <a:ext uri="{FF2B5EF4-FFF2-40B4-BE49-F238E27FC236}">
                <a16:creationId xmlns:a16="http://schemas.microsoft.com/office/drawing/2014/main" id="{926A3330-2E7E-471F-812F-D037FAA27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587" y="4608842"/>
            <a:ext cx="2493413" cy="1402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oceso Del Concepto De Diseño De La Rueda Dentada Plana. Proceso Y La  Rueda, Vector De Rueda Dentada, Ruedas Dentadas, Icono De La Rueda Dentada,  Engranaje De Rueda Dentada, Proceso De Progreso">
            <a:extLst>
              <a:ext uri="{FF2B5EF4-FFF2-40B4-BE49-F238E27FC236}">
                <a16:creationId xmlns:a16="http://schemas.microsoft.com/office/drawing/2014/main" id="{FE086296-BB45-4C3D-997E-901FA8DE8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374" y="1095107"/>
            <a:ext cx="1763749" cy="172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676FF28C-F405-47CF-8089-BA92BD3B9CB9}"/>
              </a:ext>
            </a:extLst>
          </p:cNvPr>
          <p:cNvSpPr/>
          <p:nvPr/>
        </p:nvSpPr>
        <p:spPr>
          <a:xfrm>
            <a:off x="197966" y="1398406"/>
            <a:ext cx="5795890" cy="1368257"/>
          </a:xfrm>
          <a:prstGeom prst="roundRect">
            <a:avLst/>
          </a:prstGeom>
          <a:solidFill>
            <a:srgbClr val="7CB2C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just"/>
            <a:r>
              <a:rPr lang="es-CL" b="1" dirty="0"/>
              <a:t>RESULTADO DE APRENDIZAJE nº1:</a:t>
            </a:r>
            <a:r>
              <a:rPr lang="es-CL" dirty="0"/>
              <a:t> </a:t>
            </a:r>
            <a:r>
              <a:rPr lang="es-CL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Utiliza los componentes esenciales para la creación de algoritmos que den solución a problemas simples expresando para ello su ingenio, capacidad de abstracción y razonamiento lógico-matemático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8D349762-1826-4D5B-82D1-19CD01C12ED3}"/>
              </a:ext>
            </a:extLst>
          </p:cNvPr>
          <p:cNvSpPr/>
          <p:nvPr/>
        </p:nvSpPr>
        <p:spPr>
          <a:xfrm>
            <a:off x="197966" y="2812408"/>
            <a:ext cx="5795890" cy="179688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just"/>
            <a:endParaRPr lang="es-CL" b="1" dirty="0"/>
          </a:p>
          <a:p>
            <a:pPr algn="just"/>
            <a:r>
              <a:rPr lang="es-CL" b="1" dirty="0"/>
              <a:t>RESULTADO DE APRENDIZAJE nº2</a:t>
            </a:r>
            <a:r>
              <a:rPr lang="es-CL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:Aplica eficientemente los principios de la programación estructurada utilizando funciones, procedimientos y arreglos para desarrollar soluciones a problemas de programación concretos, demostrando habilidades de abstracción, análisis detallado y razonamiento lógico-matemático.</a:t>
            </a:r>
          </a:p>
          <a:p>
            <a:pPr algn="ctr"/>
            <a:endParaRPr lang="es-CL" dirty="0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8432EF12-55CD-4213-B310-1CA54C89BE32}"/>
              </a:ext>
            </a:extLst>
          </p:cNvPr>
          <p:cNvSpPr/>
          <p:nvPr/>
        </p:nvSpPr>
        <p:spPr>
          <a:xfrm>
            <a:off x="197966" y="4740760"/>
            <a:ext cx="5881615" cy="180429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s-CL" b="1" dirty="0"/>
          </a:p>
          <a:p>
            <a:pPr algn="just"/>
            <a:r>
              <a:rPr lang="es-CL" b="1"/>
              <a:t>RESULTADO DE APRENDIZAJE nº3:</a:t>
            </a:r>
            <a:r>
              <a:rPr lang="es-CL"/>
              <a:t> </a:t>
            </a:r>
            <a:r>
              <a:rPr lang="es-CL">
                <a:solidFill>
                  <a:srgbClr val="FFFFFF"/>
                </a:solidFill>
              </a:rPr>
              <a:t>Utiliza funciones de orden superior y principios de programación orientada a objetos para desarrollar </a:t>
            </a:r>
            <a:r>
              <a:rPr lang="es-CL"/>
              <a:t>soluciones </a:t>
            </a:r>
            <a:r>
              <a:rPr lang="es-CL">
                <a:solidFill>
                  <a:srgbClr val="FFFFFF"/>
                </a:solidFill>
              </a:rPr>
              <a:t>de </a:t>
            </a:r>
            <a:r>
              <a:rPr lang="es-CL"/>
              <a:t>software a problemas de mediana complejidad, demostrando la capacidad abstracción, análisis detallado y razonamiento lógico-matemático.</a:t>
            </a:r>
          </a:p>
          <a:p>
            <a:pPr algn="ctr"/>
            <a:endParaRPr lang="es-CL" dirty="0"/>
          </a:p>
        </p:txBody>
      </p:sp>
      <p:sp>
        <p:nvSpPr>
          <p:cNvPr id="24" name="Flecha: a la derecha 23">
            <a:extLst>
              <a:ext uri="{FF2B5EF4-FFF2-40B4-BE49-F238E27FC236}">
                <a16:creationId xmlns:a16="http://schemas.microsoft.com/office/drawing/2014/main" id="{17FF8309-6B98-4CC5-98FC-FE956C6CB370}"/>
              </a:ext>
            </a:extLst>
          </p:cNvPr>
          <p:cNvSpPr/>
          <p:nvPr/>
        </p:nvSpPr>
        <p:spPr>
          <a:xfrm>
            <a:off x="6084114" y="5286487"/>
            <a:ext cx="449911" cy="309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25" name="Picture 2" descr="Resultado de imagen para programacion orientada a objetos">
            <a:extLst>
              <a:ext uri="{FF2B5EF4-FFF2-40B4-BE49-F238E27FC236}">
                <a16:creationId xmlns:a16="http://schemas.microsoft.com/office/drawing/2014/main" id="{FD9C7735-6A36-4C7E-B981-7A8A0CABF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058" y="2992434"/>
            <a:ext cx="1872469" cy="1402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Flecha: a la derecha 27">
            <a:extLst>
              <a:ext uri="{FF2B5EF4-FFF2-40B4-BE49-F238E27FC236}">
                <a16:creationId xmlns:a16="http://schemas.microsoft.com/office/drawing/2014/main" id="{3B3BACCF-0C51-461B-BCCA-4DFA64CE4C24}"/>
              </a:ext>
            </a:extLst>
          </p:cNvPr>
          <p:cNvSpPr/>
          <p:nvPr/>
        </p:nvSpPr>
        <p:spPr>
          <a:xfrm>
            <a:off x="6084113" y="3556104"/>
            <a:ext cx="449911" cy="309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9" name="Flecha: a la derecha 28">
            <a:extLst>
              <a:ext uri="{FF2B5EF4-FFF2-40B4-BE49-F238E27FC236}">
                <a16:creationId xmlns:a16="http://schemas.microsoft.com/office/drawing/2014/main" id="{D2ED6A36-2539-4745-AD10-722EA2565316}"/>
              </a:ext>
            </a:extLst>
          </p:cNvPr>
          <p:cNvSpPr/>
          <p:nvPr/>
        </p:nvSpPr>
        <p:spPr>
          <a:xfrm>
            <a:off x="6084113" y="1958006"/>
            <a:ext cx="449911" cy="30949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8B3E66A-DB86-FDCB-7E2F-79C1601AA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a typeface="Calibri Light"/>
                <a:cs typeface="Calibri Light"/>
              </a:rPr>
              <a:t>Objetivos del curso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992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05BD219-56F4-46D2-8551-214AD2F8B3AA}"/>
              </a:ext>
            </a:extLst>
          </p:cNvPr>
          <p:cNvSpPr/>
          <p:nvPr/>
        </p:nvSpPr>
        <p:spPr>
          <a:xfrm>
            <a:off x="247650" y="2664791"/>
            <a:ext cx="8896350" cy="3046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pPr algn="just">
              <a:defRPr/>
            </a:pPr>
            <a:r>
              <a:rPr lang="es-ES" sz="2400" dirty="0"/>
              <a:t>Un </a:t>
            </a:r>
            <a:r>
              <a:rPr lang="es-ES" sz="2400" b="1" dirty="0"/>
              <a:t>algoritmo</a:t>
            </a:r>
            <a:r>
              <a:rPr lang="es-ES" sz="2400" dirty="0"/>
              <a:t> constituye una lista bien definida, ordenada y finita de operaciones, que permite encontrar la solución a un </a:t>
            </a:r>
            <a:r>
              <a:rPr lang="es-ES" sz="2400" b="1" dirty="0"/>
              <a:t>problema determinado</a:t>
            </a:r>
            <a:r>
              <a:rPr lang="es-ES" sz="2400" dirty="0"/>
              <a:t>. Dado un estado inicial y una entrada, es a través de pasos sucesivos y bien definidos que se llega a un estado final, en el que se obtiene una solución a un determinado problema. </a:t>
            </a:r>
          </a:p>
          <a:p>
            <a:pPr algn="just">
              <a:defRPr/>
            </a:pPr>
            <a:endParaRPr lang="es-ES" sz="2400" b="1" dirty="0"/>
          </a:p>
          <a:p>
            <a:pPr algn="r">
              <a:defRPr/>
            </a:pPr>
            <a:r>
              <a:rPr lang="es-ES" sz="2400" b="1" dirty="0"/>
              <a:t>Fuente: </a:t>
            </a:r>
          </a:p>
          <a:p>
            <a:pPr algn="r">
              <a:defRPr/>
            </a:pPr>
            <a:r>
              <a:rPr lang="es-ES" sz="2400" dirty="0"/>
              <a:t>Mathieu (2014, p. 2)  / Libro:  Introducción a la programación.</a:t>
            </a:r>
            <a:endParaRPr lang="es-ES" sz="2400" b="1" dirty="0"/>
          </a:p>
        </p:txBody>
      </p:sp>
      <p:sp>
        <p:nvSpPr>
          <p:cNvPr id="6" name="Título 2">
            <a:extLst>
              <a:ext uri="{FF2B5EF4-FFF2-40B4-BE49-F238E27FC236}">
                <a16:creationId xmlns:a16="http://schemas.microsoft.com/office/drawing/2014/main" id="{51E034D4-0DFB-9362-DDD5-8099B11A6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s-ES" dirty="0">
                <a:ea typeface="Calibri Light"/>
                <a:cs typeface="Calibri Light"/>
              </a:rPr>
              <a:t>Algoritmo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29162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F9452E72-C357-4A39-9606-D1539C8AF902}"/>
              </a:ext>
            </a:extLst>
          </p:cNvPr>
          <p:cNvSpPr/>
          <p:nvPr/>
        </p:nvSpPr>
        <p:spPr>
          <a:xfrm>
            <a:off x="157163" y="1715749"/>
            <a:ext cx="8827397" cy="45243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pPr algn="just">
              <a:defRPr/>
            </a:pPr>
            <a:r>
              <a:rPr lang="es-ES" sz="2400" dirty="0"/>
              <a:t>La descripción de un algoritmo, usualmente se realiza en </a:t>
            </a:r>
            <a:r>
              <a:rPr lang="es-ES" sz="2400" b="1" dirty="0"/>
              <a:t>3 niveles:</a:t>
            </a:r>
            <a:endParaRPr lang="es-ES" sz="2400" b="1" dirty="0">
              <a:ea typeface="Calibri"/>
              <a:cs typeface="Calibri"/>
            </a:endParaRPr>
          </a:p>
          <a:p>
            <a:pPr algn="just">
              <a:defRPr/>
            </a:pPr>
            <a:endParaRPr lang="es-ES" sz="2400" b="1" dirty="0">
              <a:ea typeface="Calibri"/>
              <a:cs typeface="Calibri"/>
            </a:endParaRPr>
          </a:p>
          <a:p>
            <a:pPr algn="just">
              <a:defRPr/>
            </a:pPr>
            <a:r>
              <a:rPr lang="es-ES" sz="2400" b="1" dirty="0"/>
              <a:t>1.- Descripción de Alto Nivel: </a:t>
            </a:r>
            <a:r>
              <a:rPr lang="es-ES" sz="2400" dirty="0"/>
              <a:t>El primer paso consiste en la descripción del problema; luego se selecciona un modelo matemático y se explica el algoritmo de manera verbal.</a:t>
            </a:r>
            <a:endParaRPr lang="es-ES" sz="2400" dirty="0">
              <a:ea typeface="Calibri"/>
              <a:cs typeface="Calibri"/>
            </a:endParaRPr>
          </a:p>
          <a:p>
            <a:pPr algn="just">
              <a:defRPr/>
            </a:pPr>
            <a:r>
              <a:rPr lang="es-ES" sz="2400" b="1" dirty="0"/>
              <a:t>2.- Descripción Formal: </a:t>
            </a:r>
            <a:r>
              <a:rPr lang="es-ES" sz="2400" dirty="0"/>
              <a:t>En este nivel, se usa el </a:t>
            </a:r>
            <a:r>
              <a:rPr lang="es-ES" sz="2400" b="1" dirty="0"/>
              <a:t>pseudocódigo</a:t>
            </a:r>
            <a:r>
              <a:rPr lang="es-ES" sz="2400" dirty="0"/>
              <a:t> o </a:t>
            </a:r>
            <a:r>
              <a:rPr lang="es-ES" sz="2400" b="1" dirty="0"/>
              <a:t>diagrama de flujo </a:t>
            </a:r>
            <a:r>
              <a:rPr lang="es-ES" sz="2400" dirty="0"/>
              <a:t>para describir la secuencia de pasos que conducen a la solución. </a:t>
            </a:r>
            <a:endParaRPr lang="es-ES" sz="2400" dirty="0">
              <a:ea typeface="Calibri"/>
              <a:cs typeface="Calibri"/>
            </a:endParaRPr>
          </a:p>
          <a:p>
            <a:pPr algn="just">
              <a:defRPr/>
            </a:pPr>
            <a:r>
              <a:rPr lang="es-ES" sz="2400" b="1" dirty="0"/>
              <a:t>3.- Implementación: </a:t>
            </a:r>
            <a:r>
              <a:rPr lang="es-ES" sz="2400" dirty="0"/>
              <a:t>Por último, en este nivel se muestra el algoritmo expresado en un lenguaje de programación especifico. Por ejemplo </a:t>
            </a:r>
            <a:r>
              <a:rPr lang="es-ES" sz="2400" b="1" dirty="0"/>
              <a:t>Python.                         						Fuente: </a:t>
            </a:r>
            <a:endParaRPr lang="es-ES" sz="2400" b="1" dirty="0">
              <a:ea typeface="Calibri"/>
              <a:cs typeface="Calibri"/>
            </a:endParaRPr>
          </a:p>
          <a:p>
            <a:pPr algn="r">
              <a:defRPr/>
            </a:pPr>
            <a:r>
              <a:rPr lang="es-ES" sz="2400" dirty="0"/>
              <a:t>Mathieu (2014, p. 3)  / Libro:  Introducción a la programación.</a:t>
            </a:r>
            <a:endParaRPr lang="es-ES" sz="2400" b="1" dirty="0"/>
          </a:p>
        </p:txBody>
      </p:sp>
      <p:sp>
        <p:nvSpPr>
          <p:cNvPr id="6" name="Título 2">
            <a:extLst>
              <a:ext uri="{FF2B5EF4-FFF2-40B4-BE49-F238E27FC236}">
                <a16:creationId xmlns:a16="http://schemas.microsoft.com/office/drawing/2014/main" id="{9DEADFE5-F7B2-C3B1-9F94-015050861404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ea typeface="Calibri Light"/>
                <a:cs typeface="Calibri Light"/>
              </a:rPr>
              <a:t>Algoritmo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9425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BBF410-BD32-AA74-AD83-0252F8553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a typeface="Calibri Light"/>
                <a:cs typeface="Calibri Light"/>
              </a:rPr>
              <a:t>Diferencia Programa vs Algoritmo</a:t>
            </a:r>
            <a:endParaRPr lang="es-ES" dirty="0"/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DD18E2DA-D38A-C31C-BE14-B287042827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235794"/>
              </p:ext>
            </p:extLst>
          </p:nvPr>
        </p:nvGraphicFramePr>
        <p:xfrm>
          <a:off x="628650" y="2602002"/>
          <a:ext cx="7843834" cy="249061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85886">
                  <a:extLst>
                    <a:ext uri="{9D8B030D-6E8A-4147-A177-3AD203B41FA5}">
                      <a16:colId xmlns:a16="http://schemas.microsoft.com/office/drawing/2014/main" val="164995264"/>
                    </a:ext>
                  </a:extLst>
                </a:gridCol>
                <a:gridCol w="3286125">
                  <a:extLst>
                    <a:ext uri="{9D8B030D-6E8A-4147-A177-3AD203B41FA5}">
                      <a16:colId xmlns:a16="http://schemas.microsoft.com/office/drawing/2014/main" val="3583869560"/>
                    </a:ext>
                  </a:extLst>
                </a:gridCol>
                <a:gridCol w="3171823">
                  <a:extLst>
                    <a:ext uri="{9D8B030D-6E8A-4147-A177-3AD203B41FA5}">
                      <a16:colId xmlns:a16="http://schemas.microsoft.com/office/drawing/2014/main" val="2599273588"/>
                    </a:ext>
                  </a:extLst>
                </a:gridCol>
              </a:tblGrid>
              <a:tr h="389158">
                <a:tc>
                  <a:txBody>
                    <a:bodyPr/>
                    <a:lstStyle/>
                    <a:p>
                      <a:pPr fontAlgn="t" latinLnBrk="0"/>
                      <a:endParaRPr lang="es-ES" b="0" dirty="0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7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s-ES" b="0" dirty="0">
                          <a:effectLst/>
                        </a:rPr>
                        <a:t>Algoritmo</a:t>
                      </a:r>
                    </a:p>
                  </a:txBody>
                  <a:tcPr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7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s-ES" b="0" dirty="0">
                          <a:effectLst/>
                        </a:rPr>
                        <a:t>Programa</a:t>
                      </a:r>
                    </a:p>
                  </a:txBody>
                  <a:tcPr>
                    <a:lnL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5E7E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81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1565135"/>
                  </a:ext>
                </a:extLst>
              </a:tr>
              <a:tr h="389158">
                <a:tc>
                  <a:txBody>
                    <a:bodyPr/>
                    <a:lstStyle/>
                    <a:p>
                      <a:pPr fontAlgn="base" latinLnBrk="0"/>
                      <a:r>
                        <a:rPr lang="es-ES" dirty="0">
                          <a:effectLst/>
                        </a:rPr>
                        <a:t>Naturaleza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807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7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7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79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s-ES" dirty="0">
                          <a:effectLst/>
                        </a:rPr>
                        <a:t>Conceptual y abstracto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7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1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7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72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s-ES" dirty="0">
                          <a:effectLst/>
                        </a:rPr>
                        <a:t>Concreto y práctico</a:t>
                      </a:r>
                    </a:p>
                  </a:txBody>
                  <a:tcPr anchor="ctr">
                    <a:lnL w="9525" cap="flat" cmpd="sng" algn="ctr">
                      <a:solidFill>
                        <a:srgbClr val="8081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81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81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69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9200774"/>
                  </a:ext>
                </a:extLst>
              </a:tr>
              <a:tr h="661569">
                <a:tc>
                  <a:txBody>
                    <a:bodyPr/>
                    <a:lstStyle/>
                    <a:p>
                      <a:pPr fontAlgn="base" latinLnBrk="0"/>
                      <a:r>
                        <a:rPr lang="es-ES" dirty="0">
                          <a:effectLst/>
                        </a:rPr>
                        <a:t>Escritura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79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72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79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6A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s-ES" dirty="0">
                          <a:effectLst/>
                        </a:rPr>
                        <a:t>Puede estar en lenguaje natural o pseudocódigo</a:t>
                      </a:r>
                    </a:p>
                  </a:txBody>
                  <a:tcPr anchor="ctr">
                    <a:lnL w="9525" cap="flat" cmpd="sng" algn="ctr">
                      <a:solidFill>
                        <a:srgbClr val="8072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69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72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6A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s-ES" dirty="0">
                          <a:effectLst/>
                        </a:rPr>
                        <a:t>Escrito en un lenguaje de programación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8069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69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69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6A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9165199"/>
                  </a:ext>
                </a:extLst>
              </a:tr>
              <a:tr h="389158">
                <a:tc>
                  <a:txBody>
                    <a:bodyPr/>
                    <a:lstStyle/>
                    <a:p>
                      <a:pPr fontAlgn="base" latinLnBrk="0"/>
                      <a:r>
                        <a:rPr lang="es-ES" dirty="0">
                          <a:effectLst/>
                        </a:rPr>
                        <a:t>Ejecución</a:t>
                      </a:r>
                    </a:p>
                  </a:txBody>
                  <a:tcPr anchor="ctr">
                    <a:lnL w="9525" cap="flat" cmpd="sng" algn="ctr">
                      <a:solidFill>
                        <a:srgbClr val="806A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6A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6A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6A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s-ES" dirty="0">
                          <a:effectLst/>
                        </a:rPr>
                        <a:t>Puede ser ejecutado por humanos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806A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6A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6A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6D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s-ES" dirty="0">
                          <a:effectLst/>
                        </a:rPr>
                        <a:t>Solo ejecutado por computadoras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806A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6A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6A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78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0741119"/>
                  </a:ext>
                </a:extLst>
              </a:tr>
              <a:tr h="661569">
                <a:tc>
                  <a:txBody>
                    <a:bodyPr/>
                    <a:lstStyle/>
                    <a:p>
                      <a:pPr fontAlgn="base" latinLnBrk="0"/>
                      <a:r>
                        <a:rPr lang="es-ES" dirty="0">
                          <a:effectLst/>
                        </a:rPr>
                        <a:t>Propósito</a:t>
                      </a:r>
                      <a:endParaRPr lang="es-ES" dirty="0" err="1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6A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6D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6A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6A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s-ES" dirty="0">
                          <a:effectLst/>
                        </a:rPr>
                        <a:t>Describe cómo resolver un problema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006D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78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6D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6D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s-ES" dirty="0">
                          <a:effectLst/>
                        </a:rPr>
                        <a:t>Implementa soluciones a través de instrucciones específicas</a:t>
                      </a:r>
                      <a:endParaRPr lang="es-ES" b="0" u="none" strike="noStrike" dirty="0">
                        <a:effectLst/>
                        <a:latin typeface="var(--font-berkeley-mono)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8078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78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78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8078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2784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2510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1EF3ACAF-5532-4F04-A00E-16EB42E3511A}"/>
              </a:ext>
            </a:extLst>
          </p:cNvPr>
          <p:cNvSpPr/>
          <p:nvPr/>
        </p:nvSpPr>
        <p:spPr>
          <a:xfrm>
            <a:off x="309862" y="1709613"/>
            <a:ext cx="7893169" cy="2678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s-ES" sz="2400" dirty="0"/>
              <a:t>Las acciones que realiza un </a:t>
            </a:r>
            <a:r>
              <a:rPr lang="es-ES" sz="2400" b="1" dirty="0"/>
              <a:t>programa</a:t>
            </a:r>
            <a:r>
              <a:rPr lang="es-ES" sz="2400" dirty="0"/>
              <a:t> se expresan en </a:t>
            </a:r>
            <a:r>
              <a:rPr lang="es-ES" sz="2400" b="1" dirty="0"/>
              <a:t>instrucciones</a:t>
            </a:r>
            <a:r>
              <a:rPr lang="es-ES" sz="2400" dirty="0"/>
              <a:t>.</a:t>
            </a:r>
          </a:p>
          <a:p>
            <a:pPr algn="just">
              <a:defRPr/>
            </a:pPr>
            <a:endParaRPr lang="es-ES" sz="2400" dirty="0">
              <a:latin typeface="+mn-lt"/>
            </a:endParaRPr>
          </a:p>
          <a:p>
            <a:pPr algn="just">
              <a:defRPr/>
            </a:pPr>
            <a:r>
              <a:rPr lang="es-ES" sz="2400" dirty="0"/>
              <a:t>Por lo tanto, un </a:t>
            </a:r>
            <a:r>
              <a:rPr lang="es-ES" sz="2400" b="1" dirty="0"/>
              <a:t>programa</a:t>
            </a:r>
            <a:r>
              <a:rPr lang="es-ES" sz="2400" dirty="0"/>
              <a:t> consiste en un conjunto de </a:t>
            </a:r>
            <a:r>
              <a:rPr lang="es-ES" sz="2400" b="1" dirty="0"/>
              <a:t>instrucciones</a:t>
            </a:r>
            <a:r>
              <a:rPr lang="es-ES" sz="2400" dirty="0"/>
              <a:t> y datos almacenados en la unidad de memoria y es la CPU la encargada de ejecutar las </a:t>
            </a:r>
            <a:r>
              <a:rPr lang="es-ES" sz="2400" b="1" dirty="0"/>
              <a:t>instrucciones</a:t>
            </a:r>
            <a:endParaRPr lang="es-ES" sz="2400" dirty="0">
              <a:latin typeface="+mn-lt"/>
            </a:endParaRPr>
          </a:p>
        </p:txBody>
      </p:sp>
      <p:pic>
        <p:nvPicPr>
          <p:cNvPr id="4" name="Picture 2" descr="Resultado de imagen de instrucciones programa informatico">
            <a:extLst>
              <a:ext uri="{FF2B5EF4-FFF2-40B4-BE49-F238E27FC236}">
                <a16:creationId xmlns:a16="http://schemas.microsoft.com/office/drawing/2014/main" id="{B874CC8F-22EB-421B-91AF-D132C6291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580" y="3966858"/>
            <a:ext cx="2998423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ítulo 2">
            <a:extLst>
              <a:ext uri="{FF2B5EF4-FFF2-40B4-BE49-F238E27FC236}">
                <a16:creationId xmlns:a16="http://schemas.microsoft.com/office/drawing/2014/main" id="{6E538757-6917-2123-7176-D4D59251249B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ea typeface="Calibri Light"/>
                <a:cs typeface="Calibri Light"/>
              </a:rPr>
              <a:t>Instrucciones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68965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CL" dirty="0"/>
              <a:t>Herramientas</a:t>
            </a:r>
            <a:endParaRPr lang="x-none" altLang="es-CL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030" name="Picture 6" descr="Instalación de Visual Studio Code en Ubuntu 20.04">
            <a:extLst>
              <a:ext uri="{FF2B5EF4-FFF2-40B4-BE49-F238E27FC236}">
                <a16:creationId xmlns:a16="http://schemas.microsoft.com/office/drawing/2014/main" id="{8F605532-CF43-A1A2-4F7C-471C98782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455946"/>
            <a:ext cx="2513522" cy="1882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ython: los lenguajes también pueden ser de código abierto | Linux Adictos">
            <a:extLst>
              <a:ext uri="{FF2B5EF4-FFF2-40B4-BE49-F238E27FC236}">
                <a16:creationId xmlns:a16="http://schemas.microsoft.com/office/drawing/2014/main" id="{BCEB5970-80AC-5779-AB31-609A71C4F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096" y="3766402"/>
            <a:ext cx="3168352" cy="1752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298890"/>
      </p:ext>
    </p:extLst>
  </p:cSld>
  <p:clrMapOvr>
    <a:masterClrMapping/>
  </p:clrMapOvr>
</p:sld>
</file>

<file path=ppt/theme/theme1.xml><?xml version="1.0" encoding="utf-8"?>
<a:theme xmlns:a="http://schemas.openxmlformats.org/drawingml/2006/main" name="UA DISEÑO02[1]">
  <a:themeElements>
    <a:clrScheme name="Uautonoma">
      <a:dk1>
        <a:srgbClr val="000000"/>
      </a:dk1>
      <a:lt1>
        <a:sysClr val="window" lastClr="FFFFFF"/>
      </a:lt1>
      <a:dk2>
        <a:srgbClr val="44546A"/>
      </a:dk2>
      <a:lt2>
        <a:srgbClr val="E7E6E6"/>
      </a:lt2>
      <a:accent1>
        <a:srgbClr val="F38181"/>
      </a:accent1>
      <a:accent2>
        <a:srgbClr val="F03E3E"/>
      </a:accent2>
      <a:accent3>
        <a:srgbClr val="A5A5A5"/>
      </a:accent3>
      <a:accent4>
        <a:srgbClr val="595959"/>
      </a:accent4>
      <a:accent5>
        <a:srgbClr val="262626"/>
      </a:accent5>
      <a:accent6>
        <a:srgbClr val="FF000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UA DISEÑO02[1]</Template>
  <TotalTime>644</TotalTime>
  <Words>522</Words>
  <Application>Microsoft Office PowerPoint</Application>
  <PresentationFormat>Presentación en pantalla (4:3)</PresentationFormat>
  <Paragraphs>94</Paragraphs>
  <Slides>16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17" baseType="lpstr">
      <vt:lpstr>UA DISEÑO02[1]</vt:lpstr>
      <vt:lpstr> </vt:lpstr>
      <vt:lpstr>Presentación Estudiantes</vt:lpstr>
      <vt:lpstr>Sistema de calificaciones</vt:lpstr>
      <vt:lpstr>Objetivos del curso</vt:lpstr>
      <vt:lpstr>Algoritmo</vt:lpstr>
      <vt:lpstr>Presentación de PowerPoint</vt:lpstr>
      <vt:lpstr>Diferencia Programa vs Algoritmo</vt:lpstr>
      <vt:lpstr>Presentación de PowerPoint</vt:lpstr>
      <vt:lpstr>Herramientas</vt:lpstr>
      <vt:lpstr>Algunas características del Lenguaje</vt:lpstr>
      <vt:lpstr>Algunas características del Lenguaje</vt:lpstr>
      <vt:lpstr>Presentación de PowerPoint</vt:lpstr>
      <vt:lpstr>Descarga el lenguaje de programación python</vt:lpstr>
      <vt:lpstr>Presentación de PowerPoint</vt:lpstr>
      <vt:lpstr>Tarea</vt:lpstr>
      <vt:lpstr>A modo de SINTESIS: ¿Podemos Responder ahora las Preguntas?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Cube Disaggregation over a Blue Sky</dc:title>
  <dc:creator>www.powerpointstyles.com</dc:creator>
  <dc:description>Image credit to Danilo Rizzuti / FreeDigitalPhotos.net</dc:description>
  <cp:lastModifiedBy>Magdalena Agustina Nieto Gutierrez</cp:lastModifiedBy>
  <cp:revision>259</cp:revision>
  <dcterms:created xsi:type="dcterms:W3CDTF">2009-03-23T15:23:24Z</dcterms:created>
  <dcterms:modified xsi:type="dcterms:W3CDTF">2025-02-19T16:07:20Z</dcterms:modified>
</cp:coreProperties>
</file>