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79" r:id="rId5"/>
    <p:sldId id="285" r:id="rId6"/>
    <p:sldId id="287" r:id="rId7"/>
    <p:sldId id="281" r:id="rId8"/>
    <p:sldId id="282" r:id="rId9"/>
    <p:sldId id="322" r:id="rId10"/>
    <p:sldId id="283" r:id="rId11"/>
    <p:sldId id="290" r:id="rId12"/>
    <p:sldId id="289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DD12E-CFF1-B0D6-1BBB-E95DC7CF027B}" v="609" dt="2025-02-19T17:50:18.275"/>
    <p1510:client id="{43D5FD37-CE99-8FC6-409E-16C18A59F19B}" v="88" dt="2025-02-20T15:42:42.952"/>
    <p1510:client id="{4B03E51C-F960-3BAB-51F7-ACA90BCBF8FE}" v="8" dt="2025-02-20T15:08:47.496"/>
    <p1510:client id="{5EBFD745-65D5-C654-0310-661E56B035DA}" v="253" dt="2025-02-19T14:03:57.471"/>
    <p1510:client id="{6ABC79B4-E4A9-B418-A0E8-2B5293BA0D52}" v="4" dt="2025-02-20T15:43:1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mena Carolina Del Carmen Prado Blanco" userId="S::ximena.prado@cloud.uautonoma.cl::8fefe893-71e3-4fd0-9f50-99bd3a1d735e" providerId="AD" clId="Web-{355DD12E-CFF1-B0D6-1BBB-E95DC7CF027B}"/>
    <pc:docChg chg="addSld delSld modSld">
      <pc:chgData name="Ximena Carolina Del Carmen Prado Blanco" userId="S::ximena.prado@cloud.uautonoma.cl::8fefe893-71e3-4fd0-9f50-99bd3a1d735e" providerId="AD" clId="Web-{355DD12E-CFF1-B0D6-1BBB-E95DC7CF027B}" dt="2025-02-19T17:50:17.588" v="545"/>
      <pc:docMkLst>
        <pc:docMk/>
      </pc:docMkLst>
      <pc:sldChg chg="modSp">
        <pc:chgData name="Ximena Carolina Del Carmen Prado Blanco" userId="S::ximena.prado@cloud.uautonoma.cl::8fefe893-71e3-4fd0-9f50-99bd3a1d735e" providerId="AD" clId="Web-{355DD12E-CFF1-B0D6-1BBB-E95DC7CF027B}" dt="2025-02-19T17:50:11.572" v="543" actId="20577"/>
        <pc:sldMkLst>
          <pc:docMk/>
          <pc:sldMk cId="809435503" sldId="283"/>
        </pc:sldMkLst>
        <pc:spChg chg="mod">
          <ac:chgData name="Ximena Carolina Del Carmen Prado Blanco" userId="S::ximena.prado@cloud.uautonoma.cl::8fefe893-71e3-4fd0-9f50-99bd3a1d735e" providerId="AD" clId="Web-{355DD12E-CFF1-B0D6-1BBB-E95DC7CF027B}" dt="2025-02-19T17:50:11.572" v="543" actId="20577"/>
          <ac:spMkLst>
            <pc:docMk/>
            <pc:sldMk cId="809435503" sldId="283"/>
            <ac:spMk id="2" creationId="{F3872FD3-E0B8-4391-902C-590ABD5021DD}"/>
          </ac:spMkLst>
        </pc:spChg>
      </pc:sldChg>
      <pc:sldChg chg="modSp">
        <pc:chgData name="Ximena Carolina Del Carmen Prado Blanco" userId="S::ximena.prado@cloud.uautonoma.cl::8fefe893-71e3-4fd0-9f50-99bd3a1d735e" providerId="AD" clId="Web-{355DD12E-CFF1-B0D6-1BBB-E95DC7CF027B}" dt="2025-02-19T17:50:15.041" v="544" actId="20577"/>
        <pc:sldMkLst>
          <pc:docMk/>
          <pc:sldMk cId="3442522793" sldId="290"/>
        </pc:sldMkLst>
        <pc:spChg chg="mod">
          <ac:chgData name="Ximena Carolina Del Carmen Prado Blanco" userId="S::ximena.prado@cloud.uautonoma.cl::8fefe893-71e3-4fd0-9f50-99bd3a1d735e" providerId="AD" clId="Web-{355DD12E-CFF1-B0D6-1BBB-E95DC7CF027B}" dt="2025-02-19T17:50:15.041" v="544" actId="20577"/>
          <ac:spMkLst>
            <pc:docMk/>
            <pc:sldMk cId="3442522793" sldId="290"/>
            <ac:spMk id="2" creationId="{F3872FD3-E0B8-4391-902C-590ABD5021DD}"/>
          </ac:spMkLst>
        </pc:spChg>
      </pc:sldChg>
      <pc:sldChg chg="addSp delSp modSp add del">
        <pc:chgData name="Ximena Carolina Del Carmen Prado Blanco" userId="S::ximena.prado@cloud.uautonoma.cl::8fefe893-71e3-4fd0-9f50-99bd3a1d735e" providerId="AD" clId="Web-{355DD12E-CFF1-B0D6-1BBB-E95DC7CF027B}" dt="2025-02-19T17:50:17.588" v="545"/>
        <pc:sldMkLst>
          <pc:docMk/>
          <pc:sldMk cId="1028535943" sldId="321"/>
        </pc:sldMkLst>
        <pc:spChg chg="mod">
          <ac:chgData name="Ximena Carolina Del Carmen Prado Blanco" userId="S::ximena.prado@cloud.uautonoma.cl::8fefe893-71e3-4fd0-9f50-99bd3a1d735e" providerId="AD" clId="Web-{355DD12E-CFF1-B0D6-1BBB-E95DC7CF027B}" dt="2025-02-19T17:45:39.738" v="449" actId="14100"/>
          <ac:spMkLst>
            <pc:docMk/>
            <pc:sldMk cId="1028535943" sldId="321"/>
            <ac:spMk id="2" creationId="{533AE684-9279-A97B-183A-994B66CBFAE9}"/>
          </ac:spMkLst>
        </pc:spChg>
        <pc:spChg chg="add mod">
          <ac:chgData name="Ximena Carolina Del Carmen Prado Blanco" userId="S::ximena.prado@cloud.uautonoma.cl::8fefe893-71e3-4fd0-9f50-99bd3a1d735e" providerId="AD" clId="Web-{355DD12E-CFF1-B0D6-1BBB-E95DC7CF027B}" dt="2025-02-19T17:46:20.551" v="457"/>
          <ac:spMkLst>
            <pc:docMk/>
            <pc:sldMk cId="1028535943" sldId="321"/>
            <ac:spMk id="4" creationId="{3F0230BF-C5E9-61EF-0288-6DAAC139C11B}"/>
          </ac:spMkLst>
        </pc:spChg>
        <pc:spChg chg="del mod">
          <ac:chgData name="Ximena Carolina Del Carmen Prado Blanco" userId="S::ximena.prado@cloud.uautonoma.cl::8fefe893-71e3-4fd0-9f50-99bd3a1d735e" providerId="AD" clId="Web-{355DD12E-CFF1-B0D6-1BBB-E95DC7CF027B}" dt="2025-02-19T17:45:34.722" v="447"/>
          <ac:spMkLst>
            <pc:docMk/>
            <pc:sldMk cId="1028535943" sldId="321"/>
            <ac:spMk id="6" creationId="{36885F81-1EB9-8484-6C5F-639F57717013}"/>
          </ac:spMkLst>
        </pc:spChg>
        <pc:spChg chg="add del mod">
          <ac:chgData name="Ximena Carolina Del Carmen Prado Blanco" userId="S::ximena.prado@cloud.uautonoma.cl::8fefe893-71e3-4fd0-9f50-99bd3a1d735e" providerId="AD" clId="Web-{355DD12E-CFF1-B0D6-1BBB-E95DC7CF027B}" dt="2025-02-19T16:09:59.495" v="5"/>
          <ac:spMkLst>
            <pc:docMk/>
            <pc:sldMk cId="1028535943" sldId="321"/>
            <ac:spMk id="7" creationId="{8CCF9586-63CD-4755-DF8C-B27B498E0AC0}"/>
          </ac:spMkLst>
        </pc:spChg>
        <pc:graphicFrameChg chg="add del mod ord modGraphic">
          <ac:chgData name="Ximena Carolina Del Carmen Prado Blanco" userId="S::ximena.prado@cloud.uautonoma.cl::8fefe893-71e3-4fd0-9f50-99bd3a1d735e" providerId="AD" clId="Web-{355DD12E-CFF1-B0D6-1BBB-E95DC7CF027B}" dt="2025-02-19T17:46:20.551" v="457"/>
          <ac:graphicFrameMkLst>
            <pc:docMk/>
            <pc:sldMk cId="1028535943" sldId="321"/>
            <ac:graphicFrameMk id="8" creationId="{F365CBC5-292A-476A-C12F-B6D54A782EFE}"/>
          </ac:graphicFrameMkLst>
        </pc:graphicFrameChg>
        <pc:picChg chg="del mod">
          <ac:chgData name="Ximena Carolina Del Carmen Prado Blanco" userId="S::ximena.prado@cloud.uautonoma.cl::8fefe893-71e3-4fd0-9f50-99bd3a1d735e" providerId="AD" clId="Web-{355DD12E-CFF1-B0D6-1BBB-E95DC7CF027B}" dt="2025-02-19T16:09:45.229" v="3"/>
          <ac:picMkLst>
            <pc:docMk/>
            <pc:sldMk cId="1028535943" sldId="321"/>
            <ac:picMk id="4" creationId="{17C58058-FB9F-4E8F-8E0C-45C53EC88DE9}"/>
          </ac:picMkLst>
        </pc:picChg>
        <pc:picChg chg="del">
          <ac:chgData name="Ximena Carolina Del Carmen Prado Blanco" userId="S::ximena.prado@cloud.uautonoma.cl::8fefe893-71e3-4fd0-9f50-99bd3a1d735e" providerId="AD" clId="Web-{355DD12E-CFF1-B0D6-1BBB-E95DC7CF027B}" dt="2025-02-19T16:09:51.073" v="4"/>
          <ac:picMkLst>
            <pc:docMk/>
            <pc:sldMk cId="1028535943" sldId="321"/>
            <ac:picMk id="5" creationId="{B8BDD5DD-6544-4ECC-8613-D546C530B945}"/>
          </ac:picMkLst>
        </pc:picChg>
      </pc:sldChg>
      <pc:sldChg chg="addSp modSp add replId">
        <pc:chgData name="Ximena Carolina Del Carmen Prado Blanco" userId="S::ximena.prado@cloud.uautonoma.cl::8fefe893-71e3-4fd0-9f50-99bd3a1d735e" providerId="AD" clId="Web-{355DD12E-CFF1-B0D6-1BBB-E95DC7CF027B}" dt="2025-02-19T17:49:56.447" v="542"/>
        <pc:sldMkLst>
          <pc:docMk/>
          <pc:sldMk cId="1790782075" sldId="322"/>
        </pc:sldMkLst>
        <pc:spChg chg="mod">
          <ac:chgData name="Ximena Carolina Del Carmen Prado Blanco" userId="S::ximena.prado@cloud.uautonoma.cl::8fefe893-71e3-4fd0-9f50-99bd3a1d735e" providerId="AD" clId="Web-{355DD12E-CFF1-B0D6-1BBB-E95DC7CF027B}" dt="2025-02-19T17:47:20.646" v="470" actId="20577"/>
          <ac:spMkLst>
            <pc:docMk/>
            <pc:sldMk cId="1790782075" sldId="322"/>
            <ac:spMk id="2" creationId="{6B9B153F-D271-C301-BD81-7AB6735992C1}"/>
          </ac:spMkLst>
        </pc:spChg>
        <pc:spChg chg="mod">
          <ac:chgData name="Ximena Carolina Del Carmen Prado Blanco" userId="S::ximena.prado@cloud.uautonoma.cl::8fefe893-71e3-4fd0-9f50-99bd3a1d735e" providerId="AD" clId="Web-{355DD12E-CFF1-B0D6-1BBB-E95DC7CF027B}" dt="2025-02-19T17:47:47.787" v="489" actId="1076"/>
          <ac:spMkLst>
            <pc:docMk/>
            <pc:sldMk cId="1790782075" sldId="322"/>
            <ac:spMk id="6" creationId="{D69B5603-07C2-F8DD-30A7-A838A7C61FF0}"/>
          </ac:spMkLst>
        </pc:spChg>
        <pc:spChg chg="add mod">
          <ac:chgData name="Ximena Carolina Del Carmen Prado Blanco" userId="S::ximena.prado@cloud.uautonoma.cl::8fefe893-71e3-4fd0-9f50-99bd3a1d735e" providerId="AD" clId="Web-{355DD12E-CFF1-B0D6-1BBB-E95DC7CF027B}" dt="2025-02-19T17:48:42.445" v="503" actId="14100"/>
          <ac:spMkLst>
            <pc:docMk/>
            <pc:sldMk cId="1790782075" sldId="322"/>
            <ac:spMk id="8" creationId="{C1ECD610-851F-FCC1-D881-8F4320FECADB}"/>
          </ac:spMkLst>
        </pc:spChg>
        <pc:graphicFrameChg chg="add mod modGraphic">
          <ac:chgData name="Ximena Carolina Del Carmen Prado Blanco" userId="S::ximena.prado@cloud.uautonoma.cl::8fefe893-71e3-4fd0-9f50-99bd3a1d735e" providerId="AD" clId="Web-{355DD12E-CFF1-B0D6-1BBB-E95DC7CF027B}" dt="2025-02-19T17:49:56.447" v="542"/>
          <ac:graphicFrameMkLst>
            <pc:docMk/>
            <pc:sldMk cId="1790782075" sldId="322"/>
            <ac:graphicFrameMk id="7" creationId="{5B66CD3F-0BC3-6206-B44C-24C4B3FCDD48}"/>
          </ac:graphicFrameMkLst>
        </pc:graphicFrameChg>
        <pc:picChg chg="mod">
          <ac:chgData name="Ximena Carolina Del Carmen Prado Blanco" userId="S::ximena.prado@cloud.uautonoma.cl::8fefe893-71e3-4fd0-9f50-99bd3a1d735e" providerId="AD" clId="Web-{355DD12E-CFF1-B0D6-1BBB-E95DC7CF027B}" dt="2025-02-19T17:49:03.195" v="533"/>
          <ac:picMkLst>
            <pc:docMk/>
            <pc:sldMk cId="1790782075" sldId="322"/>
            <ac:picMk id="4" creationId="{63B123EA-7E08-0509-0169-90EDFB85C525}"/>
          </ac:picMkLst>
        </pc:picChg>
        <pc:picChg chg="mod modCrop">
          <ac:chgData name="Ximena Carolina Del Carmen Prado Blanco" userId="S::ximena.prado@cloud.uautonoma.cl::8fefe893-71e3-4fd0-9f50-99bd3a1d735e" providerId="AD" clId="Web-{355DD12E-CFF1-B0D6-1BBB-E95DC7CF027B}" dt="2025-02-19T17:48:34.382" v="500" actId="1076"/>
          <ac:picMkLst>
            <pc:docMk/>
            <pc:sldMk cId="1790782075" sldId="322"/>
            <ac:picMk id="5" creationId="{E33F786B-7491-0647-23FF-745BA146373B}"/>
          </ac:picMkLst>
        </pc:picChg>
      </pc:sldChg>
    </pc:docChg>
  </pc:docChgLst>
  <pc:docChgLst>
    <pc:chgData name="Ximena Carolina Del Carmen Prado Blanco" userId="S::ximena.prado@cloud.uautonoma.cl::8fefe893-71e3-4fd0-9f50-99bd3a1d735e" providerId="AD" clId="Web-{43D5FD37-CE99-8FC6-409E-16C18A59F19B}"/>
    <pc:docChg chg="modSld">
      <pc:chgData name="Ximena Carolina Del Carmen Prado Blanco" userId="S::ximena.prado@cloud.uautonoma.cl::8fefe893-71e3-4fd0-9f50-99bd3a1d735e" providerId="AD" clId="Web-{43D5FD37-CE99-8FC6-409E-16C18A59F19B}" dt="2025-02-20T15:42:40.811" v="62"/>
      <pc:docMkLst>
        <pc:docMk/>
      </pc:docMkLst>
      <pc:sldChg chg="modSp">
        <pc:chgData name="Ximena Carolina Del Carmen Prado Blanco" userId="S::ximena.prado@cloud.uautonoma.cl::8fefe893-71e3-4fd0-9f50-99bd3a1d735e" providerId="AD" clId="Web-{43D5FD37-CE99-8FC6-409E-16C18A59F19B}" dt="2025-02-20T15:42:40.811" v="62"/>
        <pc:sldMkLst>
          <pc:docMk/>
          <pc:sldMk cId="1790782075" sldId="322"/>
        </pc:sldMkLst>
        <pc:graphicFrameChg chg="mod modGraphic">
          <ac:chgData name="Ximena Carolina Del Carmen Prado Blanco" userId="S::ximena.prado@cloud.uautonoma.cl::8fefe893-71e3-4fd0-9f50-99bd3a1d735e" providerId="AD" clId="Web-{43D5FD37-CE99-8FC6-409E-16C18A59F19B}" dt="2025-02-20T15:42:40.811" v="62"/>
          <ac:graphicFrameMkLst>
            <pc:docMk/>
            <pc:sldMk cId="1790782075" sldId="322"/>
            <ac:graphicFrameMk id="7" creationId="{5B66CD3F-0BC3-6206-B44C-24C4B3FCDD48}"/>
          </ac:graphicFrameMkLst>
        </pc:graphicFrameChg>
      </pc:sldChg>
    </pc:docChg>
  </pc:docChgLst>
  <pc:docChgLst>
    <pc:chgData name="Ximena Carolina Del Carmen Prado Blanco" userId="S::ximena.prado@cloud.uautonoma.cl::8fefe893-71e3-4fd0-9f50-99bd3a1d735e" providerId="AD" clId="Web-{5EBFD745-65D5-C654-0310-661E56B035DA}"/>
    <pc:docChg chg="modSld">
      <pc:chgData name="Ximena Carolina Del Carmen Prado Blanco" userId="S::ximena.prado@cloud.uautonoma.cl::8fefe893-71e3-4fd0-9f50-99bd3a1d735e" providerId="AD" clId="Web-{5EBFD745-65D5-C654-0310-661E56B035DA}" dt="2025-02-19T14:03:56.878" v="128" actId="20577"/>
      <pc:docMkLst>
        <pc:docMk/>
      </pc:docMkLst>
      <pc:sldChg chg="addSp delSp modSp">
        <pc:chgData name="Ximena Carolina Del Carmen Prado Blanco" userId="S::ximena.prado@cloud.uautonoma.cl::8fefe893-71e3-4fd0-9f50-99bd3a1d735e" providerId="AD" clId="Web-{5EBFD745-65D5-C654-0310-661E56B035DA}" dt="2025-02-19T13:59:41.031" v="14"/>
        <pc:sldMkLst>
          <pc:docMk/>
          <pc:sldMk cId="4087136829" sldId="256"/>
        </pc:sldMkLst>
        <pc:spChg chg="del">
          <ac:chgData name="Ximena Carolina Del Carmen Prado Blanco" userId="S::ximena.prado@cloud.uautonoma.cl::8fefe893-71e3-4fd0-9f50-99bd3a1d735e" providerId="AD" clId="Web-{5EBFD745-65D5-C654-0310-661E56B035DA}" dt="2025-02-19T13:59:35.999" v="13"/>
          <ac:spMkLst>
            <pc:docMk/>
            <pc:sldMk cId="4087136829" sldId="256"/>
            <ac:spMk id="2" creationId="{9B4E8B79-0E67-4A50-AD69-9B7496574B08}"/>
          </ac:spMkLst>
        </pc:spChg>
        <pc:spChg chg="del">
          <ac:chgData name="Ximena Carolina Del Carmen Prado Blanco" userId="S::ximena.prado@cloud.uautonoma.cl::8fefe893-71e3-4fd0-9f50-99bd3a1d735e" providerId="AD" clId="Web-{5EBFD745-65D5-C654-0310-661E56B035DA}" dt="2025-02-19T13:59:22.671" v="9"/>
          <ac:spMkLst>
            <pc:docMk/>
            <pc:sldMk cId="4087136829" sldId="256"/>
            <ac:spMk id="3" creationId="{CADC0528-2676-4014-8FFF-64780A103C55}"/>
          </ac:spMkLst>
        </pc:spChg>
        <pc:spChg chg="add">
          <ac:chgData name="Ximena Carolina Del Carmen Prado Blanco" userId="S::ximena.prado@cloud.uautonoma.cl::8fefe893-71e3-4fd0-9f50-99bd3a1d735e" providerId="AD" clId="Web-{5EBFD745-65D5-C654-0310-661E56B035DA}" dt="2025-02-19T13:59:19.359" v="8"/>
          <ac:spMkLst>
            <pc:docMk/>
            <pc:sldMk cId="4087136829" sldId="256"/>
            <ac:spMk id="4" creationId="{2CD79F87-1514-4911-8647-BED4BA700053}"/>
          </ac:spMkLst>
        </pc:spChg>
        <pc:spChg chg="del">
          <ac:chgData name="Ximena Carolina Del Carmen Prado Blanco" userId="S::ximena.prado@cloud.uautonoma.cl::8fefe893-71e3-4fd0-9f50-99bd3a1d735e" providerId="AD" clId="Web-{5EBFD745-65D5-C654-0310-661E56B035DA}" dt="2025-02-19T13:59:28.155" v="12"/>
          <ac:spMkLst>
            <pc:docMk/>
            <pc:sldMk cId="4087136829" sldId="256"/>
            <ac:spMk id="5" creationId="{C4BB7187-7EBF-46BB-8012-E4AA00ACD59B}"/>
          </ac:spMkLst>
        </pc:spChg>
        <pc:spChg chg="add mod">
          <ac:chgData name="Ximena Carolina Del Carmen Prado Blanco" userId="S::ximena.prado@cloud.uautonoma.cl::8fefe893-71e3-4fd0-9f50-99bd3a1d735e" providerId="AD" clId="Web-{5EBFD745-65D5-C654-0310-661E56B035DA}" dt="2025-02-19T13:59:26.749" v="11" actId="20577"/>
          <ac:spMkLst>
            <pc:docMk/>
            <pc:sldMk cId="4087136829" sldId="256"/>
            <ac:spMk id="8" creationId="{2C82EE96-545E-448F-AF36-879953203D70}"/>
          </ac:spMkLst>
        </pc:spChg>
        <pc:spChg chg="add del mod">
          <ac:chgData name="Ximena Carolina Del Carmen Prado Blanco" userId="S::ximena.prado@cloud.uautonoma.cl::8fefe893-71e3-4fd0-9f50-99bd3a1d735e" providerId="AD" clId="Web-{5EBFD745-65D5-C654-0310-661E56B035DA}" dt="2025-02-19T13:59:24.249" v="10"/>
          <ac:spMkLst>
            <pc:docMk/>
            <pc:sldMk cId="4087136829" sldId="256"/>
            <ac:spMk id="10" creationId="{E449BCB0-6110-FB73-C16D-1BD0A5724316}"/>
          </ac:spMkLst>
        </pc:spChg>
        <pc:spChg chg="add del mod">
          <ac:chgData name="Ximena Carolina Del Carmen Prado Blanco" userId="S::ximena.prado@cloud.uautonoma.cl::8fefe893-71e3-4fd0-9f50-99bd3a1d735e" providerId="AD" clId="Web-{5EBFD745-65D5-C654-0310-661E56B035DA}" dt="2025-02-19T13:59:41.031" v="14"/>
          <ac:spMkLst>
            <pc:docMk/>
            <pc:sldMk cId="4087136829" sldId="256"/>
            <ac:spMk id="12" creationId="{FED53EBE-A7FA-E444-9154-2CCDB0C80636}"/>
          </ac:spMkLst>
        </pc:spChg>
        <pc:picChg chg="add">
          <ac:chgData name="Ximena Carolina Del Carmen Prado Blanco" userId="S::ximena.prado@cloud.uautonoma.cl::8fefe893-71e3-4fd0-9f50-99bd3a1d735e" providerId="AD" clId="Web-{5EBFD745-65D5-C654-0310-661E56B035DA}" dt="2025-02-19T13:59:19.359" v="8"/>
          <ac:picMkLst>
            <pc:docMk/>
            <pc:sldMk cId="4087136829" sldId="256"/>
            <ac:picMk id="7" creationId="{D806586B-9FB1-44BC-AB18-82F83973BC5B}"/>
          </ac:picMkLst>
        </pc:picChg>
      </pc:sldChg>
      <pc:sldChg chg="modSp">
        <pc:chgData name="Ximena Carolina Del Carmen Prado Blanco" userId="S::ximena.prado@cloud.uautonoma.cl::8fefe893-71e3-4fd0-9f50-99bd3a1d735e" providerId="AD" clId="Web-{5EBFD745-65D5-C654-0310-661E56B035DA}" dt="2025-02-19T14:00:20.314" v="17" actId="14100"/>
        <pc:sldMkLst>
          <pc:docMk/>
          <pc:sldMk cId="809435503" sldId="283"/>
        </pc:sldMkLst>
        <pc:spChg chg="mod">
          <ac:chgData name="Ximena Carolina Del Carmen Prado Blanco" userId="S::ximena.prado@cloud.uautonoma.cl::8fefe893-71e3-4fd0-9f50-99bd3a1d735e" providerId="AD" clId="Web-{5EBFD745-65D5-C654-0310-661E56B035DA}" dt="2025-02-19T14:00:20.314" v="17" actId="14100"/>
          <ac:spMkLst>
            <pc:docMk/>
            <pc:sldMk cId="809435503" sldId="283"/>
            <ac:spMk id="2" creationId="{F3872FD3-E0B8-4391-902C-590ABD5021DD}"/>
          </ac:spMkLst>
        </pc:spChg>
      </pc:sldChg>
      <pc:sldChg chg="modSp">
        <pc:chgData name="Ximena Carolina Del Carmen Prado Blanco" userId="S::ximena.prado@cloud.uautonoma.cl::8fefe893-71e3-4fd0-9f50-99bd3a1d735e" providerId="AD" clId="Web-{5EBFD745-65D5-C654-0310-661E56B035DA}" dt="2025-02-18T22:16:00.009" v="3" actId="1076"/>
        <pc:sldMkLst>
          <pc:docMk/>
          <pc:sldMk cId="4242787643" sldId="287"/>
        </pc:sldMkLst>
        <pc:picChg chg="mod">
          <ac:chgData name="Ximena Carolina Del Carmen Prado Blanco" userId="S::ximena.prado@cloud.uautonoma.cl::8fefe893-71e3-4fd0-9f50-99bd3a1d735e" providerId="AD" clId="Web-{5EBFD745-65D5-C654-0310-661E56B035DA}" dt="2025-02-18T22:16:00.009" v="3" actId="1076"/>
          <ac:picMkLst>
            <pc:docMk/>
            <pc:sldMk cId="4242787643" sldId="287"/>
            <ac:picMk id="3" creationId="{80733DD0-570D-A2F9-EDDE-16B9356B107C}"/>
          </ac:picMkLst>
        </pc:picChg>
        <pc:picChg chg="mod">
          <ac:chgData name="Ximena Carolina Del Carmen Prado Blanco" userId="S::ximena.prado@cloud.uautonoma.cl::8fefe893-71e3-4fd0-9f50-99bd3a1d735e" providerId="AD" clId="Web-{5EBFD745-65D5-C654-0310-661E56B035DA}" dt="2025-02-18T22:15:58.024" v="2" actId="1076"/>
          <ac:picMkLst>
            <pc:docMk/>
            <pc:sldMk cId="4242787643" sldId="287"/>
            <ac:picMk id="4" creationId="{B6810826-1199-E458-3C9D-63AA9888CEA0}"/>
          </ac:picMkLst>
        </pc:picChg>
        <pc:picChg chg="mod">
          <ac:chgData name="Ximena Carolina Del Carmen Prado Blanco" userId="S::ximena.prado@cloud.uautonoma.cl::8fefe893-71e3-4fd0-9f50-99bd3a1d735e" providerId="AD" clId="Web-{5EBFD745-65D5-C654-0310-661E56B035DA}" dt="2025-02-18T22:15:54.477" v="0" actId="14100"/>
          <ac:picMkLst>
            <pc:docMk/>
            <pc:sldMk cId="4242787643" sldId="287"/>
            <ac:picMk id="18" creationId="{752C3EC9-3544-4E03-AE38-932DFA625117}"/>
          </ac:picMkLst>
        </pc:picChg>
        <pc:picChg chg="mod">
          <ac:chgData name="Ximena Carolina Del Carmen Prado Blanco" userId="S::ximena.prado@cloud.uautonoma.cl::8fefe893-71e3-4fd0-9f50-99bd3a1d735e" providerId="AD" clId="Web-{5EBFD745-65D5-C654-0310-661E56B035DA}" dt="2025-02-18T22:15:55.946" v="1" actId="1076"/>
          <ac:picMkLst>
            <pc:docMk/>
            <pc:sldMk cId="4242787643" sldId="287"/>
            <ac:picMk id="19" creationId="{261ABAFD-1F5A-4BC1-ACC6-8B6555D8742D}"/>
          </ac:picMkLst>
        </pc:picChg>
      </pc:sldChg>
      <pc:sldChg chg="modSp">
        <pc:chgData name="Ximena Carolina Del Carmen Prado Blanco" userId="S::ximena.prado@cloud.uautonoma.cl::8fefe893-71e3-4fd0-9f50-99bd3a1d735e" providerId="AD" clId="Web-{5EBFD745-65D5-C654-0310-661E56B035DA}" dt="2025-02-18T22:28:07.226" v="7" actId="20577"/>
        <pc:sldMkLst>
          <pc:docMk/>
          <pc:sldMk cId="3743861758" sldId="289"/>
        </pc:sldMkLst>
        <pc:spChg chg="mod">
          <ac:chgData name="Ximena Carolina Del Carmen Prado Blanco" userId="S::ximena.prado@cloud.uautonoma.cl::8fefe893-71e3-4fd0-9f50-99bd3a1d735e" providerId="AD" clId="Web-{5EBFD745-65D5-C654-0310-661E56B035DA}" dt="2025-02-18T22:28:07.226" v="7" actId="20577"/>
          <ac:spMkLst>
            <pc:docMk/>
            <pc:sldMk cId="3743861758" sldId="289"/>
            <ac:spMk id="3" creationId="{4D2EBC08-3C82-48DC-95C5-FB2F1B3304F3}"/>
          </ac:spMkLst>
        </pc:spChg>
      </pc:sldChg>
      <pc:sldChg chg="addSp modSp">
        <pc:chgData name="Ximena Carolina Del Carmen Prado Blanco" userId="S::ximena.prado@cloud.uautonoma.cl::8fefe893-71e3-4fd0-9f50-99bd3a1d735e" providerId="AD" clId="Web-{5EBFD745-65D5-C654-0310-661E56B035DA}" dt="2025-02-19T14:03:56.878" v="128" actId="20577"/>
        <pc:sldMkLst>
          <pc:docMk/>
          <pc:sldMk cId="3442522793" sldId="290"/>
        </pc:sldMkLst>
        <pc:spChg chg="mod">
          <ac:chgData name="Ximena Carolina Del Carmen Prado Blanco" userId="S::ximena.prado@cloud.uautonoma.cl::8fefe893-71e3-4fd0-9f50-99bd3a1d735e" providerId="AD" clId="Web-{5EBFD745-65D5-C654-0310-661E56B035DA}" dt="2025-02-19T14:00:26.783" v="18" actId="14100"/>
          <ac:spMkLst>
            <pc:docMk/>
            <pc:sldMk cId="3442522793" sldId="290"/>
            <ac:spMk id="2" creationId="{F3872FD3-E0B8-4391-902C-590ABD5021DD}"/>
          </ac:spMkLst>
        </pc:spChg>
        <pc:spChg chg="add mod">
          <ac:chgData name="Ximena Carolina Del Carmen Prado Blanco" userId="S::ximena.prado@cloud.uautonoma.cl::8fefe893-71e3-4fd0-9f50-99bd3a1d735e" providerId="AD" clId="Web-{5EBFD745-65D5-C654-0310-661E56B035DA}" dt="2025-02-19T14:03:43.581" v="123" actId="20577"/>
          <ac:spMkLst>
            <pc:docMk/>
            <pc:sldMk cId="3442522793" sldId="290"/>
            <ac:spMk id="3" creationId="{1DF87632-80F5-594D-6864-68AA50B9E151}"/>
          </ac:spMkLst>
        </pc:spChg>
        <pc:spChg chg="mod">
          <ac:chgData name="Ximena Carolina Del Carmen Prado Blanco" userId="S::ximena.prado@cloud.uautonoma.cl::8fefe893-71e3-4fd0-9f50-99bd3a1d735e" providerId="AD" clId="Web-{5EBFD745-65D5-C654-0310-661E56B035DA}" dt="2025-02-19T14:03:56.878" v="128" actId="20577"/>
          <ac:spMkLst>
            <pc:docMk/>
            <pc:sldMk cId="3442522793" sldId="290"/>
            <ac:spMk id="7" creationId="{340CCE33-A574-FD4E-63F6-583A33EFC0D6}"/>
          </ac:spMkLst>
        </pc:spChg>
      </pc:sldChg>
    </pc:docChg>
  </pc:docChgLst>
  <pc:docChgLst>
    <pc:chgData name="Ximena Carolina Del Carmen Prado Blanco" userId="S::ximena.prado@cloud.uautonoma.cl::8fefe893-71e3-4fd0-9f50-99bd3a1d735e" providerId="AD" clId="Web-{6ABC79B4-E4A9-B418-A0E8-2B5293BA0D52}"/>
    <pc:docChg chg="modSld">
      <pc:chgData name="Ximena Carolina Del Carmen Prado Blanco" userId="S::ximena.prado@cloud.uautonoma.cl::8fefe893-71e3-4fd0-9f50-99bd3a1d735e" providerId="AD" clId="Web-{6ABC79B4-E4A9-B418-A0E8-2B5293BA0D52}" dt="2025-02-20T15:43:11.392" v="3"/>
      <pc:docMkLst>
        <pc:docMk/>
      </pc:docMkLst>
      <pc:sldChg chg="modSp">
        <pc:chgData name="Ximena Carolina Del Carmen Prado Blanco" userId="S::ximena.prado@cloud.uautonoma.cl::8fefe893-71e3-4fd0-9f50-99bd3a1d735e" providerId="AD" clId="Web-{6ABC79B4-E4A9-B418-A0E8-2B5293BA0D52}" dt="2025-02-20T15:43:11.392" v="3"/>
        <pc:sldMkLst>
          <pc:docMk/>
          <pc:sldMk cId="1790782075" sldId="322"/>
        </pc:sldMkLst>
        <pc:graphicFrameChg chg="mod modGraphic">
          <ac:chgData name="Ximena Carolina Del Carmen Prado Blanco" userId="S::ximena.prado@cloud.uautonoma.cl::8fefe893-71e3-4fd0-9f50-99bd3a1d735e" providerId="AD" clId="Web-{6ABC79B4-E4A9-B418-A0E8-2B5293BA0D52}" dt="2025-02-20T15:43:11.392" v="3"/>
          <ac:graphicFrameMkLst>
            <pc:docMk/>
            <pc:sldMk cId="1790782075" sldId="322"/>
            <ac:graphicFrameMk id="7" creationId="{5B66CD3F-0BC3-6206-B44C-24C4B3FCDD48}"/>
          </ac:graphicFrameMkLst>
        </pc:graphicFrameChg>
      </pc:sldChg>
    </pc:docChg>
  </pc:docChgLst>
  <pc:docChgLst>
    <pc:chgData name="Ximena Carolina Del Carmen Prado Blanco" userId="S::ximena.prado@cloud.uautonoma.cl::8fefe893-71e3-4fd0-9f50-99bd3a1d735e" providerId="AD" clId="Web-{4B03E51C-F960-3BAB-51F7-ACA90BCBF8FE}"/>
    <pc:docChg chg="modSld">
      <pc:chgData name="Ximena Carolina Del Carmen Prado Blanco" userId="S::ximena.prado@cloud.uautonoma.cl::8fefe893-71e3-4fd0-9f50-99bd3a1d735e" providerId="AD" clId="Web-{4B03E51C-F960-3BAB-51F7-ACA90BCBF8FE}" dt="2025-02-20T15:08:47.496" v="11" actId="20577"/>
      <pc:docMkLst>
        <pc:docMk/>
      </pc:docMkLst>
      <pc:sldChg chg="modSp">
        <pc:chgData name="Ximena Carolina Del Carmen Prado Blanco" userId="S::ximena.prado@cloud.uautonoma.cl::8fefe893-71e3-4fd0-9f50-99bd3a1d735e" providerId="AD" clId="Web-{4B03E51C-F960-3BAB-51F7-ACA90BCBF8FE}" dt="2025-02-20T15:08:47.496" v="11" actId="20577"/>
        <pc:sldMkLst>
          <pc:docMk/>
          <pc:sldMk cId="3743861758" sldId="289"/>
        </pc:sldMkLst>
        <pc:spChg chg="mod">
          <ac:chgData name="Ximena Carolina Del Carmen Prado Blanco" userId="S::ximena.prado@cloud.uautonoma.cl::8fefe893-71e3-4fd0-9f50-99bd3a1d735e" providerId="AD" clId="Web-{4B03E51C-F960-3BAB-51F7-ACA90BCBF8FE}" dt="2025-02-20T15:08:47.496" v="11" actId="20577"/>
          <ac:spMkLst>
            <pc:docMk/>
            <pc:sldMk cId="3743861758" sldId="289"/>
            <ac:spMk id="3" creationId="{4D2EBC08-3C82-48DC-95C5-FB2F1B330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F1FE5-A954-4B92-B133-4A646371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057E26-E810-4A75-ADF9-C1F5BC0E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2CBF6-EDDF-4275-858C-FB8DF733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5E86E-6A2D-42A9-9BFC-95F8F79E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B677A-EF37-4E0E-8305-2E4458A8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4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418A-F159-4A44-A0A5-96E6BC8A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9A52E9-30D5-460D-9D17-88269091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15EF8-D939-4486-8254-693CB31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32023-9A4B-4E0D-BBD6-1F49A64B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9D58D-B419-4C26-9884-E9DF6991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53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CA220-8FB6-41A4-BA60-9132FF36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FEFA80-3477-48A7-B1B9-139D0572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889E6-7291-4F3B-95A9-114C947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38E38-EBBF-469E-A1F8-A84E88F0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B910A-8583-48F9-B358-533D0BC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2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98BCD-68AA-4B2C-BF1A-3B478D57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2233-0F1B-4B04-B4F0-BE71FCD1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826BD-A2C5-4B4A-A434-7DEB9028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91EE4-38DB-4EC5-AF02-3128B26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FF9B-727A-4F65-83FD-469E80C3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5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37238-933A-4957-97D4-A3FCEB89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B65BB5-DC3F-4DC6-A676-34677A13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D1E27-F142-4539-A42B-45D09654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7A343-2C1A-453B-B713-AC8EBE7D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A46F7-AAA9-46A0-A628-E04FE29E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0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3407D-B33C-4B0F-AF07-EF4BFB6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598D9-D259-4AEF-B281-1C58FC3B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DB25B4-BE0F-4A64-8071-D8C9C86A6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A0CE7-D7DE-4E60-995D-1237F39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1D7A0-EA32-498D-8544-22B3F147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B356A-02C8-4407-89E6-F99A9758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91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E0077-8827-4DD3-B8EE-CB4DD408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78742-E60F-4FD1-8992-9F4D42C8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D0628C-25E1-45BB-B650-28BB708E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5D00F-7321-4350-941B-0FC22FD0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46916C-D0FA-4FB7-93A9-DB5E211AE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909867-F760-4B07-B6C6-510BBFC0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C8E00B-BCCC-4C41-ABCA-1DBDF221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4A7FEA-63B5-4434-8EC2-9E6CFFB9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46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33D6-8231-40EF-AAAD-40697FCA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636601-6447-4233-8779-7E099E3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FBC5E6-71F0-47B8-B969-8465FF93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139204-4E17-48CF-8656-5E61EE9D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9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F699DB-BCE0-4A8E-8954-7FE41877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AD98CA-292F-4CA2-8CD0-9B6992F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39498-C57B-45F8-8073-B52D17AC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8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EA92E-BCC7-4245-8E3E-AC072C8E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5C179-CD56-492D-A2E0-6E64705D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D15CF-4C8F-4AAF-8431-40054356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14151-2356-4676-AFB6-CD952BDC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5FE77-BD22-4C6F-9962-D0E3B124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92B20-9D4B-477C-866B-276DF21B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1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A2C47-F8BB-4AF2-AE94-0744D51F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0BA136-A16E-4E23-AC6C-42E806F6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A2A96-33CF-4002-8BF3-819E0907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2D268-D81A-4697-AB3D-B8C35BCA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D0D3F-5295-4373-A209-1E770655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17562-8B7E-4C93-9379-9E16C14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8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1D0685-34E2-4B46-A516-320011A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FEABD-8385-48A5-A73E-7032C869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B8AD7-FDDA-438E-B0C5-B3676E87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104E-C143-478D-A74F-6BCEDFCFA9C2}" type="datetimeFigureOut">
              <a:rPr lang="es-CL" smtClean="0"/>
              <a:t>20-02-2025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8E975-1416-4525-AB37-43011771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A1DDD-4BB9-442B-86B5-0FCECBCA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003F-6D2A-4D34-8E93-E5AD3F21C1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36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sultado de imagen para uautonoma">
            <a:extLst>
              <a:ext uri="{FF2B5EF4-FFF2-40B4-BE49-F238E27FC236}">
                <a16:creationId xmlns:a16="http://schemas.microsoft.com/office/drawing/2014/main" id="{A13ED73C-23E7-43D1-B93A-52AA485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0">
            <a:extLst>
              <a:ext uri="{FF2B5EF4-FFF2-40B4-BE49-F238E27FC236}">
                <a16:creationId xmlns:a16="http://schemas.microsoft.com/office/drawing/2014/main" id="{2CD79F87-1514-4911-8647-BED4BA700053}"/>
              </a:ext>
            </a:extLst>
          </p:cNvPr>
          <p:cNvSpPr txBox="1"/>
          <p:nvPr/>
        </p:nvSpPr>
        <p:spPr>
          <a:xfrm>
            <a:off x="287583" y="3200132"/>
            <a:ext cx="482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b="1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Md" charset="0"/>
                <a:ea typeface="ITC Avant Garde Std Md" charset="0"/>
                <a:cs typeface="ITC Avant Garde Std Md" charset="0"/>
              </a:rPr>
              <a:t>Introducción a la programación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06586B-9FB1-44BC-AB18-82F83973BC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12" y="3777902"/>
            <a:ext cx="4554452" cy="122072"/>
          </a:xfrm>
          <a:prstGeom prst="rect">
            <a:avLst/>
          </a:prstGeom>
        </p:spPr>
      </p:pic>
      <p:sp>
        <p:nvSpPr>
          <p:cNvPr id="8" name="CuadroTexto 12">
            <a:extLst>
              <a:ext uri="{FF2B5EF4-FFF2-40B4-BE49-F238E27FC236}">
                <a16:creationId xmlns:a16="http://schemas.microsoft.com/office/drawing/2014/main" id="{2C82EE96-545E-448F-AF36-879953203D70}"/>
              </a:ext>
            </a:extLst>
          </p:cNvPr>
          <p:cNvSpPr txBox="1"/>
          <p:nvPr/>
        </p:nvSpPr>
        <p:spPr>
          <a:xfrm>
            <a:off x="356512" y="3978865"/>
            <a:ext cx="311058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700" b="1">
                <a:solidFill>
                  <a:schemeClr val="tx1">
                    <a:lumMod val="65000"/>
                    <a:lumOff val="35000"/>
                  </a:schemeClr>
                </a:solidFill>
                <a:latin typeface="ITC Avant Garde Gothic Std Demi"/>
                <a:ea typeface="ITC Avant Garde Gothic Std Demi" charset="0"/>
                <a:cs typeface="ITC Avant Garde Gothic Std Demi" charset="0"/>
              </a:rPr>
              <a:t>Semana 02</a:t>
            </a:r>
            <a:endParaRPr lang="es-ES_tradnl" sz="1700" b="1">
              <a:solidFill>
                <a:schemeClr val="tx1">
                  <a:lumMod val="65000"/>
                  <a:lumOff val="35000"/>
                </a:schemeClr>
              </a:solidFill>
              <a:latin typeface="ITC Avant Garde Gothic Std Demi" charset="0"/>
              <a:ea typeface="ITC Avant Garde Gothic Std Demi" charset="0"/>
              <a:cs typeface="ITC Avant Garde Gothic Std D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72FD3-E0B8-4391-902C-590ABD50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3" y="589378"/>
            <a:ext cx="10116021" cy="1047836"/>
          </a:xfrm>
        </p:spPr>
        <p:txBody>
          <a:bodyPr>
            <a:normAutofit fontScale="90000"/>
          </a:bodyPr>
          <a:lstStyle/>
          <a:p>
            <a:pPr algn="ctr"/>
            <a:r>
              <a:rPr lang="es-CL"/>
              <a:t>Ejemplo: Programa de almacenar datos en variables en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19F2E9-E097-419A-9F0D-60E3DDDA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5" y="1642508"/>
            <a:ext cx="10694549" cy="4304504"/>
          </a:xfrm>
          <a:prstGeom prst="rect">
            <a:avLst/>
          </a:prstGeom>
        </p:spPr>
      </p:pic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9D905A58-9F7E-4B27-BFBD-5C3608BC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58937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8AEC74D-522B-4DBF-87B4-E838C590DA30}"/>
              </a:ext>
            </a:extLst>
          </p:cNvPr>
          <p:cNvSpPr/>
          <p:nvPr/>
        </p:nvSpPr>
        <p:spPr>
          <a:xfrm>
            <a:off x="3671668" y="3175781"/>
            <a:ext cx="1181686" cy="618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C3583C-FF0C-478E-8DF2-CCF8972B22D1}"/>
              </a:ext>
            </a:extLst>
          </p:cNvPr>
          <p:cNvSpPr txBox="1"/>
          <p:nvPr/>
        </p:nvSpPr>
        <p:spPr>
          <a:xfrm>
            <a:off x="3896751" y="2806449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/>
              <a:t>input permite ingresar datos por teclado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E69C6A-AB67-DB37-575A-79E97EE29043}"/>
              </a:ext>
            </a:extLst>
          </p:cNvPr>
          <p:cNvSpPr/>
          <p:nvPr/>
        </p:nvSpPr>
        <p:spPr>
          <a:xfrm>
            <a:off x="927463" y="5947012"/>
            <a:ext cx="9901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L" sz="2000"/>
              <a:t>Escriba este código en su computador usando Visual Studio </a:t>
            </a:r>
            <a:r>
              <a:rPr lang="es-CL" sz="2000" err="1"/>
              <a:t>Code</a:t>
            </a:r>
            <a:r>
              <a:rPr lang="es-CL" sz="2000"/>
              <a:t> y vea que sucede…. </a:t>
            </a:r>
          </a:p>
        </p:txBody>
      </p:sp>
    </p:spTree>
    <p:extLst>
      <p:ext uri="{BB962C8B-B14F-4D97-AF65-F5344CB8AC3E}">
        <p14:creationId xmlns:p14="http://schemas.microsoft.com/office/powerpoint/2010/main" val="80943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72FD3-E0B8-4391-902C-590ABD50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10" y="589378"/>
            <a:ext cx="10317304" cy="1119723"/>
          </a:xfrm>
        </p:spPr>
        <p:txBody>
          <a:bodyPr>
            <a:normAutofit fontScale="90000"/>
          </a:bodyPr>
          <a:lstStyle/>
          <a:p>
            <a:pPr algn="ctr"/>
            <a:r>
              <a:rPr lang="es-CL"/>
              <a:t>Ejemplo: Programa de almacenar datos en variables en Python</a:t>
            </a:r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9D905A58-9F7E-4B27-BFBD-5C3608BC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58937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0CCE33-A574-FD4E-63F6-583A33EFC0D6}"/>
              </a:ext>
            </a:extLst>
          </p:cNvPr>
          <p:cNvSpPr txBox="1"/>
          <p:nvPr/>
        </p:nvSpPr>
        <p:spPr>
          <a:xfrm>
            <a:off x="1397725" y="3108182"/>
            <a:ext cx="8242663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MX" b="0">
                <a:effectLst/>
                <a:latin typeface="Consolas"/>
              </a:rPr>
              <a:t>x = </a:t>
            </a:r>
            <a:r>
              <a:rPr lang="es-MX" b="0" err="1">
                <a:effectLst/>
                <a:latin typeface="Consolas"/>
              </a:rPr>
              <a:t>float</a:t>
            </a:r>
            <a:r>
              <a:rPr lang="es-MX" b="0">
                <a:effectLst/>
                <a:latin typeface="Consolas"/>
              </a:rPr>
              <a:t>( input ("ingresa un </a:t>
            </a:r>
            <a:r>
              <a:rPr lang="es-MX">
                <a:latin typeface="Consolas"/>
              </a:rPr>
              <a:t>número</a:t>
            </a:r>
            <a:r>
              <a:rPr lang="es-MX" b="0">
                <a:effectLst/>
                <a:latin typeface="Consolas"/>
              </a:rPr>
              <a:t> "))</a:t>
            </a:r>
          </a:p>
          <a:p>
            <a:r>
              <a:rPr lang="es-MX" b="0">
                <a:effectLst/>
                <a:latin typeface="Consolas"/>
              </a:rPr>
              <a:t>y = </a:t>
            </a:r>
            <a:r>
              <a:rPr lang="es-MX" b="0" err="1">
                <a:effectLst/>
                <a:latin typeface="Consolas"/>
              </a:rPr>
              <a:t>int</a:t>
            </a:r>
            <a:r>
              <a:rPr lang="es-MX" b="0">
                <a:effectLst/>
                <a:latin typeface="Consolas"/>
              </a:rPr>
              <a:t> (input ("ingresa otro </a:t>
            </a:r>
            <a:r>
              <a:rPr lang="es-MX">
                <a:latin typeface="Consolas"/>
              </a:rPr>
              <a:t>número</a:t>
            </a:r>
            <a:r>
              <a:rPr lang="es-MX" b="0">
                <a:effectLst/>
                <a:latin typeface="Consolas"/>
              </a:rPr>
              <a:t> "))</a:t>
            </a:r>
            <a:br>
              <a:rPr lang="es-MX" b="0">
                <a:effectLst/>
                <a:latin typeface="Consolas" panose="020B0609020204030204" pitchFamily="49" charset="0"/>
              </a:rPr>
            </a:br>
            <a:r>
              <a:rPr lang="es-MX" b="0">
                <a:effectLst/>
                <a:latin typeface="Consolas"/>
              </a:rPr>
              <a:t>z = </a:t>
            </a:r>
            <a:r>
              <a:rPr lang="es-MX" b="0" err="1">
                <a:effectLst/>
                <a:latin typeface="Consolas"/>
              </a:rPr>
              <a:t>int</a:t>
            </a:r>
            <a:r>
              <a:rPr lang="es-MX" b="0">
                <a:effectLst/>
                <a:latin typeface="Consolas"/>
              </a:rPr>
              <a:t> (input ("ingresa un </a:t>
            </a:r>
            <a:r>
              <a:rPr lang="es-MX">
                <a:latin typeface="Consolas"/>
              </a:rPr>
              <a:t>número</a:t>
            </a:r>
            <a:r>
              <a:rPr lang="es-MX" b="0">
                <a:effectLst/>
                <a:latin typeface="Consolas"/>
              </a:rPr>
              <a:t> más "))</a:t>
            </a:r>
          </a:p>
          <a:p>
            <a:br>
              <a:rPr lang="es-MX" b="0">
                <a:effectLst/>
                <a:latin typeface="Consolas" panose="020B0609020204030204" pitchFamily="49" charset="0"/>
              </a:rPr>
            </a:br>
            <a:r>
              <a:rPr lang="es-MX" b="0">
                <a:effectLst/>
                <a:latin typeface="Consolas" panose="020B0609020204030204" pitchFamily="49" charset="0"/>
              </a:rPr>
              <a:t>suma = </a:t>
            </a:r>
            <a:r>
              <a:rPr lang="es-MX" b="0" err="1">
                <a:effectLst/>
                <a:latin typeface="Consolas" panose="020B0609020204030204" pitchFamily="49" charset="0"/>
              </a:rPr>
              <a:t>x+y+z</a:t>
            </a:r>
            <a:endParaRPr lang="es-MX" b="0">
              <a:effectLst/>
              <a:latin typeface="Consolas" panose="020B0609020204030204" pitchFamily="49" charset="0"/>
            </a:endParaRPr>
          </a:p>
          <a:p>
            <a:r>
              <a:rPr lang="es-MX" b="0">
                <a:effectLst/>
                <a:latin typeface="Consolas" panose="020B0609020204030204" pitchFamily="49" charset="0"/>
              </a:rPr>
              <a:t>media = </a:t>
            </a:r>
            <a:r>
              <a:rPr lang="es-MX">
                <a:latin typeface="Consolas" panose="020B0609020204030204" pitchFamily="49" charset="0"/>
              </a:rPr>
              <a:t>(</a:t>
            </a:r>
            <a:r>
              <a:rPr lang="es-MX" b="0" err="1">
                <a:effectLst/>
                <a:latin typeface="Consolas" panose="020B0609020204030204" pitchFamily="49" charset="0"/>
              </a:rPr>
              <a:t>x+y+z</a:t>
            </a:r>
            <a:r>
              <a:rPr lang="es-MX" b="0">
                <a:effectLst/>
                <a:latin typeface="Consolas" panose="020B0609020204030204" pitchFamily="49" charset="0"/>
              </a:rPr>
              <a:t>)/3</a:t>
            </a:r>
          </a:p>
          <a:p>
            <a:r>
              <a:rPr lang="es-MX" b="0" err="1">
                <a:effectLst/>
                <a:latin typeface="Consolas" panose="020B0609020204030204" pitchFamily="49" charset="0"/>
              </a:rPr>
              <a:t>print</a:t>
            </a:r>
            <a:r>
              <a:rPr lang="es-MX" b="0">
                <a:effectLst/>
                <a:latin typeface="Consolas" panose="020B0609020204030204" pitchFamily="49" charset="0"/>
              </a:rPr>
              <a:t> ("la media es ",media)</a:t>
            </a:r>
          </a:p>
          <a:p>
            <a:r>
              <a:rPr lang="es-MX" b="0" err="1">
                <a:effectLst/>
                <a:latin typeface="Consolas" panose="020B0609020204030204" pitchFamily="49" charset="0"/>
              </a:rPr>
              <a:t>print</a:t>
            </a:r>
            <a:r>
              <a:rPr lang="es-MX" b="0">
                <a:effectLst/>
                <a:latin typeface="Consolas" panose="020B0609020204030204" pitchFamily="49" charset="0"/>
              </a:rPr>
              <a:t> ("la suma es ",suma)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54D940-E990-4766-C510-FF1221A57FA8}"/>
              </a:ext>
            </a:extLst>
          </p:cNvPr>
          <p:cNvSpPr/>
          <p:nvPr/>
        </p:nvSpPr>
        <p:spPr>
          <a:xfrm>
            <a:off x="381836" y="2302475"/>
            <a:ext cx="9901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L" sz="2000"/>
              <a:t>En este caso estamos realizando el almacenamiento de las variables x, y ,z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F87632-80F5-594D-6864-68AA50B9E151}"/>
              </a:ext>
            </a:extLst>
          </p:cNvPr>
          <p:cNvSpPr/>
          <p:nvPr/>
        </p:nvSpPr>
        <p:spPr>
          <a:xfrm>
            <a:off x="396212" y="5422361"/>
            <a:ext cx="990164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s-CL" sz="2000"/>
              <a:t>En clase, realice un programa para hacer las operaciones matemáticas básicas, para dos números ingresados por teclado y muestre el resultado de cada caso.</a:t>
            </a:r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344252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C60D-0DB3-4469-B674-9DEE569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5" y="223618"/>
            <a:ext cx="10515600" cy="1325563"/>
          </a:xfrm>
        </p:spPr>
        <p:txBody>
          <a:bodyPr/>
          <a:lstStyle/>
          <a:p>
            <a:r>
              <a:rPr lang="es-CL"/>
              <a:t>A modo de SINTESIS:</a:t>
            </a:r>
            <a:br>
              <a:rPr lang="es-CL"/>
            </a:br>
            <a:r>
              <a:rPr lang="es-CL"/>
              <a:t>¿Podemos Responder ahora las Preguntas?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EBC08-3C82-48DC-95C5-FB2F1B33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678" y="1765830"/>
            <a:ext cx="8000122" cy="48685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CL"/>
              <a:t>¿Cuáles son los paradigmas de programación?</a:t>
            </a:r>
            <a:endParaRPr lang="es-ES"/>
          </a:p>
          <a:p>
            <a:endParaRPr lang="es-CL"/>
          </a:p>
          <a:p>
            <a:r>
              <a:rPr lang="es-CL"/>
              <a:t>¿Cómo se clasifican los lenguajes de programación?</a:t>
            </a:r>
          </a:p>
          <a:p>
            <a:endParaRPr lang="es-CL"/>
          </a:p>
          <a:p>
            <a:r>
              <a:rPr lang="es-CL"/>
              <a:t>¿Qué pasos se necesitan para modelar y diseñar un programa?</a:t>
            </a:r>
          </a:p>
          <a:p>
            <a:endParaRPr lang="es-CL"/>
          </a:p>
          <a:p>
            <a:r>
              <a:rPr lang="es-CL"/>
              <a:t>¿Cuáles son las características básicas del lenguaje python?</a:t>
            </a:r>
          </a:p>
          <a:p>
            <a:endParaRPr lang="es-CL"/>
          </a:p>
          <a:p>
            <a:r>
              <a:rPr lang="es-CL"/>
              <a:t>¿Cuáles son los tipos de datos básicos de python?</a:t>
            </a:r>
          </a:p>
          <a:p>
            <a:endParaRPr lang="es-CL"/>
          </a:p>
          <a:p>
            <a:r>
              <a:rPr lang="es-CL"/>
              <a:t>¿Cómo puedo ingresar un dato mediante teclado en python?</a:t>
            </a:r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62450578-08D0-4732-BFC1-AFFE9B5C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 preguntando">
            <a:extLst>
              <a:ext uri="{FF2B5EF4-FFF2-40B4-BE49-F238E27FC236}">
                <a16:creationId xmlns:a16="http://schemas.microsoft.com/office/drawing/2014/main" id="{536DA356-8D1B-4AA5-8C71-C7B6F41D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7336"/>
            <a:ext cx="2683328" cy="26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D0AB-142A-41B0-9B8F-8DE5572A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9103"/>
          </a:xfrm>
        </p:spPr>
        <p:txBody>
          <a:bodyPr/>
          <a:lstStyle/>
          <a:p>
            <a:pPr algn="ctr"/>
            <a:r>
              <a:rPr lang="es-CL"/>
              <a:t>Tipos de Aplicaciones(1)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2BFA18-7C46-4C4A-862E-4CCEA955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86" y="929103"/>
            <a:ext cx="9010627" cy="5562301"/>
          </a:xfrm>
          <a:prstGeom prst="rect">
            <a:avLst/>
          </a:prstGeom>
        </p:spPr>
      </p:pic>
      <p:pic>
        <p:nvPicPr>
          <p:cNvPr id="5" name="Picture 4" descr="Resultado de imagen para uautonoma">
            <a:extLst>
              <a:ext uri="{FF2B5EF4-FFF2-40B4-BE49-F238E27FC236}">
                <a16:creationId xmlns:a16="http://schemas.microsoft.com/office/drawing/2014/main" id="{9AFA0B2F-000A-4AFD-A1F8-DD347BF5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06685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2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D0AB-142A-41B0-9B8F-8DE5572A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9103"/>
          </a:xfrm>
        </p:spPr>
        <p:txBody>
          <a:bodyPr/>
          <a:lstStyle/>
          <a:p>
            <a:pPr algn="ctr"/>
            <a:r>
              <a:rPr lang="es-CL"/>
              <a:t>Tipos de Aplicaciones(2)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9BF738-8D1F-434C-B704-1AEA3538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88" y="929103"/>
            <a:ext cx="8995117" cy="5561995"/>
          </a:xfrm>
          <a:prstGeom prst="rect">
            <a:avLst/>
          </a:prstGeom>
        </p:spPr>
      </p:pic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D5158C09-FF09-4A6C-89E1-A596A7ECA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C418-B0A2-4474-BCCD-7A85A366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258688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es-CL"/>
              <a:t>Tipos de Lenguajes de Programación</a:t>
            </a:r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7BAE19C3-E6E9-4FE7-B15C-F57DC41D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681C27-5A23-46D8-8081-3E83183A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" y="1344050"/>
            <a:ext cx="5448300" cy="25675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EABBD6-336B-459E-ACE4-F82575225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50" y="1344051"/>
            <a:ext cx="5419725" cy="25675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52702C-27C0-4BFA-9B71-0BEE04057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86" y="4031045"/>
            <a:ext cx="5419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B775-B3E0-4243-8906-4E9D33A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300892"/>
            <a:ext cx="10515600" cy="760290"/>
          </a:xfrm>
        </p:spPr>
        <p:txBody>
          <a:bodyPr/>
          <a:lstStyle/>
          <a:p>
            <a:pPr algn="ctr"/>
            <a:r>
              <a:rPr lang="es-CL"/>
              <a:t>Paradigmas de Programación</a:t>
            </a:r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68AB5A67-1C4C-460E-A9DF-2997A366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aradigmas de programacion">
            <a:extLst>
              <a:ext uri="{FF2B5EF4-FFF2-40B4-BE49-F238E27FC236}">
                <a16:creationId xmlns:a16="http://schemas.microsoft.com/office/drawing/2014/main" id="{B37371B4-D27B-423F-B0F9-B0019C6A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7" y="1138456"/>
            <a:ext cx="9379782" cy="54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C182D4DC-6401-4D92-A4F6-295F1B4E0397}"/>
              </a:ext>
            </a:extLst>
          </p:cNvPr>
          <p:cNvSpPr/>
          <p:nvPr/>
        </p:nvSpPr>
        <p:spPr>
          <a:xfrm>
            <a:off x="9643845" y="2475913"/>
            <a:ext cx="2347838" cy="1519311"/>
          </a:xfrm>
          <a:prstGeom prst="cloudCallout">
            <a:avLst>
              <a:gd name="adj1" fmla="val -50792"/>
              <a:gd name="adj2" fmla="val 10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LENGUAJE PYTHON ES MULTI-</a:t>
            </a:r>
          </a:p>
          <a:p>
            <a:pPr algn="ctr"/>
            <a:r>
              <a:rPr lang="es-CL"/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317810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DAB52-C9A2-4E2C-9AA9-83E7BE13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" y="-46339"/>
            <a:ext cx="10515600" cy="1325563"/>
          </a:xfrm>
        </p:spPr>
        <p:txBody>
          <a:bodyPr/>
          <a:lstStyle/>
          <a:p>
            <a:r>
              <a:rPr lang="es-CL"/>
              <a:t>¿Cómo diseñar e implementar un programa?</a:t>
            </a:r>
          </a:p>
        </p:txBody>
      </p:sp>
      <p:pic>
        <p:nvPicPr>
          <p:cNvPr id="14" name="Picture 4" descr="Resultado de imagen para uautonoma">
            <a:extLst>
              <a:ext uri="{FF2B5EF4-FFF2-40B4-BE49-F238E27FC236}">
                <a16:creationId xmlns:a16="http://schemas.microsoft.com/office/drawing/2014/main" id="{1FEC8828-B679-494B-96DF-45E3B860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956" y="145147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52C3EC9-3544-4E03-AE38-932DFA62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1591658"/>
            <a:ext cx="8172222" cy="4456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61ABAFD-1F5A-4BC1-ACC6-8B6555D87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795" b="5532"/>
          <a:stretch/>
        </p:blipFill>
        <p:spPr>
          <a:xfrm>
            <a:off x="8637042" y="859163"/>
            <a:ext cx="1766292" cy="26687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733DD0-570D-A2F9-EDDE-16B9356B1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05" r="36222"/>
          <a:stretch/>
        </p:blipFill>
        <p:spPr>
          <a:xfrm>
            <a:off x="10378815" y="1843986"/>
            <a:ext cx="1626279" cy="28249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810826-1199-E458-3C9D-63AA9888C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48"/>
          <a:stretch/>
        </p:blipFill>
        <p:spPr>
          <a:xfrm>
            <a:off x="8657462" y="4191180"/>
            <a:ext cx="1758135" cy="28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C418-B0A2-4474-BCCD-7A85A366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8" y="258688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es-CL"/>
              <a:t>Ambiente de Programación Python</a:t>
            </a:r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3A750996-9A87-4C12-8433-B699553C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94182A-E1CB-4F63-96B9-A4AD529C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5" y="1442052"/>
            <a:ext cx="5734050" cy="30956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96A4E7-C6B6-454E-9723-782304126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25" y="1442052"/>
            <a:ext cx="5086350" cy="462915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1CA115-C477-4A74-A9EF-334AED770307}"/>
              </a:ext>
            </a:extLst>
          </p:cNvPr>
          <p:cNvSpPr/>
          <p:nvPr/>
        </p:nvSpPr>
        <p:spPr>
          <a:xfrm>
            <a:off x="6096000" y="2989864"/>
            <a:ext cx="684628" cy="439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21E2CE-B966-4DE0-8071-893C9B09E424}"/>
              </a:ext>
            </a:extLst>
          </p:cNvPr>
          <p:cNvSpPr txBox="1"/>
          <p:nvPr/>
        </p:nvSpPr>
        <p:spPr>
          <a:xfrm>
            <a:off x="2082018" y="4909625"/>
            <a:ext cx="32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/>
              <a:t>Ambiente de ejecución del script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6E9ACD-58B4-4A25-82B2-EDA7D6F9F9C6}"/>
              </a:ext>
            </a:extLst>
          </p:cNvPr>
          <p:cNvSpPr txBox="1"/>
          <p:nvPr/>
        </p:nvSpPr>
        <p:spPr>
          <a:xfrm>
            <a:off x="7495735" y="6205077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/>
              <a:t>Ambiente de edición del script</a:t>
            </a:r>
          </a:p>
        </p:txBody>
      </p:sp>
    </p:spTree>
    <p:extLst>
      <p:ext uri="{BB962C8B-B14F-4D97-AF65-F5344CB8AC3E}">
        <p14:creationId xmlns:p14="http://schemas.microsoft.com/office/powerpoint/2010/main" val="408950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C418-B0A2-4474-BCCD-7A85A366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258688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es-CL"/>
              <a:t>Tipos de Datos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122849-8D7A-453E-8F8E-CB74B0B5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" y="1664555"/>
            <a:ext cx="10717530" cy="3920320"/>
          </a:xfrm>
          <a:prstGeom prst="rect">
            <a:avLst/>
          </a:prstGeom>
        </p:spPr>
      </p:pic>
      <p:pic>
        <p:nvPicPr>
          <p:cNvPr id="5" name="Picture 4" descr="Resultado de imagen para uautonoma">
            <a:extLst>
              <a:ext uri="{FF2B5EF4-FFF2-40B4-BE49-F238E27FC236}">
                <a16:creationId xmlns:a16="http://schemas.microsoft.com/office/drawing/2014/main" id="{4B553B3E-F30D-4974-B22C-3C644955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82" y="223618"/>
            <a:ext cx="1685193" cy="7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2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EEC1-B29A-D157-E5D4-641252A63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153F-D271-C301-BD81-7AB67359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0" y="284588"/>
            <a:ext cx="4479666" cy="1325563"/>
          </a:xfrm>
        </p:spPr>
        <p:txBody>
          <a:bodyPr/>
          <a:lstStyle/>
          <a:p>
            <a:r>
              <a:rPr lang="es-CL"/>
              <a:t>Operadores</a:t>
            </a:r>
            <a:endParaRPr lang="es-CL">
              <a:ea typeface="Calibri Light"/>
              <a:cs typeface="Calibri Light"/>
            </a:endParaRPr>
          </a:p>
        </p:txBody>
      </p:sp>
      <p:pic>
        <p:nvPicPr>
          <p:cNvPr id="4" name="Picture 2" descr="Día 12 “Operadores Booleanos o Lógicos en Python” Actualizado! | Python  para Novatos">
            <a:extLst>
              <a:ext uri="{FF2B5EF4-FFF2-40B4-BE49-F238E27FC236}">
                <a16:creationId xmlns:a16="http://schemas.microsoft.com/office/drawing/2014/main" id="{63B123EA-7E08-0509-0169-90EDFB85C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45" y="404785"/>
            <a:ext cx="4853477" cy="262589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3. Control de Flujo: Condicionales — Runestone Interactive Overview">
            <a:extLst>
              <a:ext uri="{FF2B5EF4-FFF2-40B4-BE49-F238E27FC236}">
                <a16:creationId xmlns:a16="http://schemas.microsoft.com/office/drawing/2014/main" id="{E33F786B-7491-0647-23FF-745BA146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t="7614" r="4762" b="13198"/>
          <a:stretch/>
        </p:blipFill>
        <p:spPr bwMode="auto">
          <a:xfrm>
            <a:off x="5485000" y="3873767"/>
            <a:ext cx="6711800" cy="224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69B5603-07C2-F8DD-30A7-A838A7C61FF0}"/>
              </a:ext>
            </a:extLst>
          </p:cNvPr>
          <p:cNvSpPr txBox="1">
            <a:spLocks/>
          </p:cNvSpPr>
          <p:nvPr/>
        </p:nvSpPr>
        <p:spPr>
          <a:xfrm>
            <a:off x="125443" y="2119237"/>
            <a:ext cx="4493645" cy="77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/>
              <a:t>Operadores Aritméticos</a:t>
            </a:r>
            <a:endParaRPr lang="es-CL" sz="3300">
              <a:ea typeface="Calibri Light"/>
              <a:cs typeface="Calibri Light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B66CD3F-0BC3-6206-B44C-24C4B3FC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84327"/>
              </p:ext>
            </p:extLst>
          </p:nvPr>
        </p:nvGraphicFramePr>
        <p:xfrm>
          <a:off x="208382" y="2915549"/>
          <a:ext cx="4983683" cy="2838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2792">
                  <a:extLst>
                    <a:ext uri="{9D8B030D-6E8A-4147-A177-3AD203B41FA5}">
                      <a16:colId xmlns:a16="http://schemas.microsoft.com/office/drawing/2014/main" val="4202971023"/>
                    </a:ext>
                  </a:extLst>
                </a:gridCol>
                <a:gridCol w="1063923">
                  <a:extLst>
                    <a:ext uri="{9D8B030D-6E8A-4147-A177-3AD203B41FA5}">
                      <a16:colId xmlns:a16="http://schemas.microsoft.com/office/drawing/2014/main" val="3698283433"/>
                    </a:ext>
                  </a:extLst>
                </a:gridCol>
                <a:gridCol w="2136968">
                  <a:extLst>
                    <a:ext uri="{9D8B030D-6E8A-4147-A177-3AD203B41FA5}">
                      <a16:colId xmlns:a16="http://schemas.microsoft.com/office/drawing/2014/main" val="193334322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</a:pPr>
                      <a:endParaRPr lang="es-E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operador</a:t>
                      </a:r>
                      <a:endParaRPr lang="es-ES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ejemplo</a:t>
                      </a:r>
                      <a:endParaRPr lang="es-ES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600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suma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+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A + B = 10 + 2 = 12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33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resta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-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A – B = 10 – 2 = 8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563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Multiplicación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*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A * B = 10 * 2 = 20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844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División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/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A / B = 10 / 2 = 5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825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Módulo o Resto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%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A % B = 10 % 2 = 0</a:t>
                      </a:r>
                      <a:endParaRPr lang="es-ES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075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vl="0">
                        <a:lnSpc>
                          <a:spcPts val="2175"/>
                        </a:lnSpc>
                        <a:buNone/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Potencia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175"/>
                        </a:lnSpc>
                        <a:buNone/>
                      </a:pPr>
                      <a:r>
                        <a:rPr lang="es-ES" sz="1800" dirty="0"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175"/>
                        </a:lnSpc>
                        <a:buNone/>
                      </a:pPr>
                      <a:r>
                        <a:rPr lang="es-ES" sz="1800">
                          <a:effectLst/>
                          <a:latin typeface="Calibri"/>
                        </a:rPr>
                        <a:t>A**B = 10**10=100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14520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C1ECD610-851F-FCC1-D881-8F4320FECADB}"/>
              </a:ext>
            </a:extLst>
          </p:cNvPr>
          <p:cNvSpPr txBox="1">
            <a:spLocks/>
          </p:cNvSpPr>
          <p:nvPr/>
        </p:nvSpPr>
        <p:spPr>
          <a:xfrm>
            <a:off x="5818876" y="3226292"/>
            <a:ext cx="6017645" cy="63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300"/>
              <a:t>Operadores Booleanos o Lógicos…</a:t>
            </a:r>
          </a:p>
        </p:txBody>
      </p:sp>
    </p:spTree>
    <p:extLst>
      <p:ext uri="{BB962C8B-B14F-4D97-AF65-F5344CB8AC3E}">
        <p14:creationId xmlns:p14="http://schemas.microsoft.com/office/powerpoint/2010/main" val="1790782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Tipos de Aplicaciones(1)</vt:lpstr>
      <vt:lpstr>Tipos de Aplicaciones(2)</vt:lpstr>
      <vt:lpstr>Tipos de Lenguajes de Programación</vt:lpstr>
      <vt:lpstr>Paradigmas de Programación</vt:lpstr>
      <vt:lpstr>¿Cómo diseñar e implementar un programa?</vt:lpstr>
      <vt:lpstr>Ambiente de Programación Python</vt:lpstr>
      <vt:lpstr>Tipos de Datos en Python</vt:lpstr>
      <vt:lpstr>Operadores</vt:lpstr>
      <vt:lpstr>Ejemplo: Programa de almacenar datos en variables en Python</vt:lpstr>
      <vt:lpstr>Ejemplo: Programa de almacenar datos en variables en Python</vt:lpstr>
      <vt:lpstr>A modo de SINTESIS: ¿Podemos Responder ahora las 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</dc:title>
  <dc:creator>hector eugenio reyes diaz</dc:creator>
  <cp:revision>12</cp:revision>
  <dcterms:created xsi:type="dcterms:W3CDTF">2018-07-17T14:22:41Z</dcterms:created>
  <dcterms:modified xsi:type="dcterms:W3CDTF">2025-02-20T15:43:21Z</dcterms:modified>
</cp:coreProperties>
</file>