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56" r:id="rId2"/>
    <p:sldId id="311" r:id="rId3"/>
    <p:sldId id="315" r:id="rId4"/>
    <p:sldId id="313" r:id="rId5"/>
    <p:sldId id="314" r:id="rId6"/>
    <p:sldId id="312" r:id="rId7"/>
    <p:sldId id="316" r:id="rId8"/>
    <p:sldId id="317" r:id="rId9"/>
    <p:sldId id="381" r:id="rId10"/>
    <p:sldId id="318" r:id="rId11"/>
    <p:sldId id="319" r:id="rId12"/>
    <p:sldId id="320" r:id="rId13"/>
    <p:sldId id="290" r:id="rId14"/>
  </p:sldIdLst>
  <p:sldSz cx="9144000" cy="6858000" type="screen4x3"/>
  <p:notesSz cx="6858000" cy="9144000"/>
  <p:defaultTextStyle>
    <a:defPPr>
      <a:defRPr lang="es-ES_trad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9"/>
    <a:srgbClr val="A4CEF4"/>
    <a:srgbClr val="FFFF99"/>
    <a:srgbClr val="7DD330"/>
    <a:srgbClr val="00CC00"/>
    <a:srgbClr val="0C7CD2"/>
    <a:srgbClr val="1F7EE7"/>
    <a:srgbClr val="AE1517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7D0310-3F66-F4C0-4949-8F80B660B462}" v="51" dt="2025-02-19T15:51:34.441"/>
    <p1510:client id="{38C9C652-7794-65D3-D18C-F0514D719027}" v="135" dt="2025-02-19T14:30:16.741"/>
    <p1510:client id="{DA0E3D28-A1DD-5C84-7170-969F4EFCD5B9}" v="2" dt="2025-02-19T15:47:42.86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mena Carolina Del Carmen Prado Blanco" userId="S::ximena.prado@cloud.uautonoma.cl::8fefe893-71e3-4fd0-9f50-99bd3a1d735e" providerId="AD" clId="Web-{38C9C652-7794-65D3-D18C-F0514D719027}"/>
    <pc:docChg chg="modSld">
      <pc:chgData name="Ximena Carolina Del Carmen Prado Blanco" userId="S::ximena.prado@cloud.uautonoma.cl::8fefe893-71e3-4fd0-9f50-99bd3a1d735e" providerId="AD" clId="Web-{38C9C652-7794-65D3-D18C-F0514D719027}" dt="2025-02-19T14:30:14.601" v="135" actId="20577"/>
      <pc:docMkLst>
        <pc:docMk/>
      </pc:docMkLst>
      <pc:sldChg chg="addSp delSp modSp">
        <pc:chgData name="Ximena Carolina Del Carmen Prado Blanco" userId="S::ximena.prado@cloud.uautonoma.cl::8fefe893-71e3-4fd0-9f50-99bd3a1d735e" providerId="AD" clId="Web-{38C9C652-7794-65D3-D18C-F0514D719027}" dt="2025-02-18T22:28:51.883" v="2" actId="1076"/>
        <pc:sldMkLst>
          <pc:docMk/>
          <pc:sldMk cId="0" sldId="256"/>
        </pc:sldMkLst>
        <pc:picChg chg="add mod">
          <ac:chgData name="Ximena Carolina Del Carmen Prado Blanco" userId="S::ximena.prado@cloud.uautonoma.cl::8fefe893-71e3-4fd0-9f50-99bd3a1d735e" providerId="AD" clId="Web-{38C9C652-7794-65D3-D18C-F0514D719027}" dt="2025-02-18T22:28:51.883" v="2" actId="1076"/>
          <ac:picMkLst>
            <pc:docMk/>
            <pc:sldMk cId="0" sldId="256"/>
            <ac:picMk id="3" creationId="{17B4DB87-A8F4-5BCD-A0B5-39CAAECDE131}"/>
          </ac:picMkLst>
        </pc:picChg>
        <pc:picChg chg="del">
          <ac:chgData name="Ximena Carolina Del Carmen Prado Blanco" userId="S::ximena.prado@cloud.uautonoma.cl::8fefe893-71e3-4fd0-9f50-99bd3a1d735e" providerId="AD" clId="Web-{38C9C652-7794-65D3-D18C-F0514D719027}" dt="2025-02-18T22:28:40.351" v="0"/>
          <ac:picMkLst>
            <pc:docMk/>
            <pc:sldMk cId="0" sldId="256"/>
            <ac:picMk id="10" creationId="{89E0F543-A553-4540-AB5F-632C3F434071}"/>
          </ac:picMkLst>
        </pc:picChg>
      </pc:sldChg>
      <pc:sldChg chg="modSp">
        <pc:chgData name="Ximena Carolina Del Carmen Prado Blanco" userId="S::ximena.prado@cloud.uautonoma.cl::8fefe893-71e3-4fd0-9f50-99bd3a1d735e" providerId="AD" clId="Web-{38C9C652-7794-65D3-D18C-F0514D719027}" dt="2025-02-18T22:30:14.107" v="7" actId="20577"/>
        <pc:sldMkLst>
          <pc:docMk/>
          <pc:sldMk cId="66352554" sldId="311"/>
        </pc:sldMkLst>
        <pc:spChg chg="mod">
          <ac:chgData name="Ximena Carolina Del Carmen Prado Blanco" userId="S::ximena.prado@cloud.uautonoma.cl::8fefe893-71e3-4fd0-9f50-99bd3a1d735e" providerId="AD" clId="Web-{38C9C652-7794-65D3-D18C-F0514D719027}" dt="2025-02-18T22:30:14.107" v="7" actId="20577"/>
          <ac:spMkLst>
            <pc:docMk/>
            <pc:sldMk cId="66352554" sldId="311"/>
            <ac:spMk id="3" creationId="{00000000-0000-0000-0000-000000000000}"/>
          </ac:spMkLst>
        </pc:spChg>
      </pc:sldChg>
      <pc:sldChg chg="modSp">
        <pc:chgData name="Ximena Carolina Del Carmen Prado Blanco" userId="S::ximena.prado@cloud.uautonoma.cl::8fefe893-71e3-4fd0-9f50-99bd3a1d735e" providerId="AD" clId="Web-{38C9C652-7794-65D3-D18C-F0514D719027}" dt="2025-02-19T14:05:12.980" v="14"/>
        <pc:sldMkLst>
          <pc:docMk/>
          <pc:sldMk cId="2045303041" sldId="313"/>
        </pc:sldMkLst>
        <pc:picChg chg="mod">
          <ac:chgData name="Ximena Carolina Del Carmen Prado Blanco" userId="S::ximena.prado@cloud.uautonoma.cl::8fefe893-71e3-4fd0-9f50-99bd3a1d735e" providerId="AD" clId="Web-{38C9C652-7794-65D3-D18C-F0514D719027}" dt="2025-02-19T14:05:12.980" v="14"/>
          <ac:picMkLst>
            <pc:docMk/>
            <pc:sldMk cId="2045303041" sldId="313"/>
            <ac:picMk id="6" creationId="{19277289-36E3-EE42-9C8D-0E4156040C2F}"/>
          </ac:picMkLst>
        </pc:picChg>
      </pc:sldChg>
      <pc:sldChg chg="modSp">
        <pc:chgData name="Ximena Carolina Del Carmen Prado Blanco" userId="S::ximena.prado@cloud.uautonoma.cl::8fefe893-71e3-4fd0-9f50-99bd3a1d735e" providerId="AD" clId="Web-{38C9C652-7794-65D3-D18C-F0514D719027}" dt="2025-02-19T14:05:28.808" v="17" actId="20577"/>
        <pc:sldMkLst>
          <pc:docMk/>
          <pc:sldMk cId="1183637055" sldId="314"/>
        </pc:sldMkLst>
        <pc:spChg chg="mod">
          <ac:chgData name="Ximena Carolina Del Carmen Prado Blanco" userId="S::ximena.prado@cloud.uautonoma.cl::8fefe893-71e3-4fd0-9f50-99bd3a1d735e" providerId="AD" clId="Web-{38C9C652-7794-65D3-D18C-F0514D719027}" dt="2025-02-19T14:05:28.808" v="17" actId="20577"/>
          <ac:spMkLst>
            <pc:docMk/>
            <pc:sldMk cId="1183637055" sldId="314"/>
            <ac:spMk id="3" creationId="{00000000-0000-0000-0000-000000000000}"/>
          </ac:spMkLst>
        </pc:spChg>
        <pc:picChg chg="mod">
          <ac:chgData name="Ximena Carolina Del Carmen Prado Blanco" userId="S::ximena.prado@cloud.uautonoma.cl::8fefe893-71e3-4fd0-9f50-99bd3a1d735e" providerId="AD" clId="Web-{38C9C652-7794-65D3-D18C-F0514D719027}" dt="2025-02-19T14:05:23.199" v="15" actId="14100"/>
          <ac:picMkLst>
            <pc:docMk/>
            <pc:sldMk cId="1183637055" sldId="314"/>
            <ac:picMk id="12" creationId="{22B937B6-6D1C-F2E4-5091-22F4C91CC78B}"/>
          </ac:picMkLst>
        </pc:picChg>
      </pc:sldChg>
      <pc:sldChg chg="modSp">
        <pc:chgData name="Ximena Carolina Del Carmen Prado Blanco" userId="S::ximena.prado@cloud.uautonoma.cl::8fefe893-71e3-4fd0-9f50-99bd3a1d735e" providerId="AD" clId="Web-{38C9C652-7794-65D3-D18C-F0514D719027}" dt="2025-02-19T14:02:23.586" v="10" actId="20577"/>
        <pc:sldMkLst>
          <pc:docMk/>
          <pc:sldMk cId="3987654089" sldId="315"/>
        </pc:sldMkLst>
        <pc:spChg chg="mod">
          <ac:chgData name="Ximena Carolina Del Carmen Prado Blanco" userId="S::ximena.prado@cloud.uautonoma.cl::8fefe893-71e3-4fd0-9f50-99bd3a1d735e" providerId="AD" clId="Web-{38C9C652-7794-65D3-D18C-F0514D719027}" dt="2025-02-19T14:02:23.586" v="10" actId="20577"/>
          <ac:spMkLst>
            <pc:docMk/>
            <pc:sldMk cId="3987654089" sldId="315"/>
            <ac:spMk id="11" creationId="{0317D24D-C242-E53F-8C7C-3B6CE5E89E65}"/>
          </ac:spMkLst>
        </pc:spChg>
      </pc:sldChg>
      <pc:sldChg chg="modSp">
        <pc:chgData name="Ximena Carolina Del Carmen Prado Blanco" userId="S::ximena.prado@cloud.uautonoma.cl::8fefe893-71e3-4fd0-9f50-99bd3a1d735e" providerId="AD" clId="Web-{38C9C652-7794-65D3-D18C-F0514D719027}" dt="2025-02-19T14:27:55.129" v="83" actId="20577"/>
        <pc:sldMkLst>
          <pc:docMk/>
          <pc:sldMk cId="2819052089" sldId="318"/>
        </pc:sldMkLst>
        <pc:spChg chg="mod">
          <ac:chgData name="Ximena Carolina Del Carmen Prado Blanco" userId="S::ximena.prado@cloud.uautonoma.cl::8fefe893-71e3-4fd0-9f50-99bd3a1d735e" providerId="AD" clId="Web-{38C9C652-7794-65D3-D18C-F0514D719027}" dt="2025-02-19T14:27:55.129" v="83" actId="20577"/>
          <ac:spMkLst>
            <pc:docMk/>
            <pc:sldMk cId="2819052089" sldId="318"/>
            <ac:spMk id="3" creationId="{00000000-0000-0000-0000-000000000000}"/>
          </ac:spMkLst>
        </pc:spChg>
      </pc:sldChg>
      <pc:sldChg chg="addSp modSp">
        <pc:chgData name="Ximena Carolina Del Carmen Prado Blanco" userId="S::ximena.prado@cloud.uautonoma.cl::8fefe893-71e3-4fd0-9f50-99bd3a1d735e" providerId="AD" clId="Web-{38C9C652-7794-65D3-D18C-F0514D719027}" dt="2025-02-19T14:30:14.601" v="135" actId="20577"/>
        <pc:sldMkLst>
          <pc:docMk/>
          <pc:sldMk cId="1552247959" sldId="320"/>
        </pc:sldMkLst>
        <pc:spChg chg="mod">
          <ac:chgData name="Ximena Carolina Del Carmen Prado Blanco" userId="S::ximena.prado@cloud.uautonoma.cl::8fefe893-71e3-4fd0-9f50-99bd3a1d735e" providerId="AD" clId="Web-{38C9C652-7794-65D3-D18C-F0514D719027}" dt="2025-02-19T14:29:32.490" v="120" actId="14100"/>
          <ac:spMkLst>
            <pc:docMk/>
            <pc:sldMk cId="1552247959" sldId="320"/>
            <ac:spMk id="3" creationId="{00000000-0000-0000-0000-000000000000}"/>
          </ac:spMkLst>
        </pc:spChg>
        <pc:spChg chg="add mod">
          <ac:chgData name="Ximena Carolina Del Carmen Prado Blanco" userId="S::ximena.prado@cloud.uautonoma.cl::8fefe893-71e3-4fd0-9f50-99bd3a1d735e" providerId="AD" clId="Web-{38C9C652-7794-65D3-D18C-F0514D719027}" dt="2025-02-19T14:30:14.601" v="135" actId="20577"/>
          <ac:spMkLst>
            <pc:docMk/>
            <pc:sldMk cId="1552247959" sldId="320"/>
            <ac:spMk id="7" creationId="{506BF34F-8978-86BE-BAD6-26605F3A86B3}"/>
          </ac:spMkLst>
        </pc:spChg>
        <pc:picChg chg="mod">
          <ac:chgData name="Ximena Carolina Del Carmen Prado Blanco" userId="S::ximena.prado@cloud.uautonoma.cl::8fefe893-71e3-4fd0-9f50-99bd3a1d735e" providerId="AD" clId="Web-{38C9C652-7794-65D3-D18C-F0514D719027}" dt="2025-02-19T14:29:34.694" v="121" actId="1076"/>
          <ac:picMkLst>
            <pc:docMk/>
            <pc:sldMk cId="1552247959" sldId="320"/>
            <ac:picMk id="6" creationId="{B1C8659F-D49C-57C1-C5AA-A313774DD789}"/>
          </ac:picMkLst>
        </pc:picChg>
      </pc:sldChg>
    </pc:docChg>
  </pc:docChgLst>
  <pc:docChgLst>
    <pc:chgData name="Ximena Carolina Del Carmen Prado Blanco" userId="S::ximena.prado@cloud.uautonoma.cl::8fefe893-71e3-4fd0-9f50-99bd3a1d735e" providerId="AD" clId="Web-{047D0310-3F66-F4C0-4949-8F80B660B462}"/>
    <pc:docChg chg="delSld modSld">
      <pc:chgData name="Ximena Carolina Del Carmen Prado Blanco" userId="S::ximena.prado@cloud.uautonoma.cl::8fefe893-71e3-4fd0-9f50-99bd3a1d735e" providerId="AD" clId="Web-{047D0310-3F66-F4C0-4949-8F80B660B462}" dt="2025-02-19T15:51:33.207" v="49" actId="20577"/>
      <pc:docMkLst>
        <pc:docMk/>
      </pc:docMkLst>
      <pc:sldChg chg="del">
        <pc:chgData name="Ximena Carolina Del Carmen Prado Blanco" userId="S::ximena.prado@cloud.uautonoma.cl::8fefe893-71e3-4fd0-9f50-99bd3a1d735e" providerId="AD" clId="Web-{047D0310-3F66-F4C0-4949-8F80B660B462}" dt="2025-02-19T15:50:25.252" v="1"/>
        <pc:sldMkLst>
          <pc:docMk/>
          <pc:sldMk cId="3617080092" sldId="275"/>
        </pc:sldMkLst>
      </pc:sldChg>
      <pc:sldChg chg="del">
        <pc:chgData name="Ximena Carolina Del Carmen Prado Blanco" userId="S::ximena.prado@cloud.uautonoma.cl::8fefe893-71e3-4fd0-9f50-99bd3a1d735e" providerId="AD" clId="Web-{047D0310-3F66-F4C0-4949-8F80B660B462}" dt="2025-02-19T15:50:26.127" v="2"/>
        <pc:sldMkLst>
          <pc:docMk/>
          <pc:sldMk cId="4283168278" sldId="278"/>
        </pc:sldMkLst>
      </pc:sldChg>
      <pc:sldChg chg="del">
        <pc:chgData name="Ximena Carolina Del Carmen Prado Blanco" userId="S::ximena.prado@cloud.uautonoma.cl::8fefe893-71e3-4fd0-9f50-99bd3a1d735e" providerId="AD" clId="Web-{047D0310-3F66-F4C0-4949-8F80B660B462}" dt="2025-02-19T15:50:30.783" v="6"/>
        <pc:sldMkLst>
          <pc:docMk/>
          <pc:sldMk cId="3161513376" sldId="283"/>
        </pc:sldMkLst>
      </pc:sldChg>
      <pc:sldChg chg="del">
        <pc:chgData name="Ximena Carolina Del Carmen Prado Blanco" userId="S::ximena.prado@cloud.uautonoma.cl::8fefe893-71e3-4fd0-9f50-99bd3a1d735e" providerId="AD" clId="Web-{047D0310-3F66-F4C0-4949-8F80B660B462}" dt="2025-02-19T15:50:27.314" v="3"/>
        <pc:sldMkLst>
          <pc:docMk/>
          <pc:sldMk cId="4113956813" sldId="286"/>
        </pc:sldMkLst>
      </pc:sldChg>
      <pc:sldChg chg="del">
        <pc:chgData name="Ximena Carolina Del Carmen Prado Blanco" userId="S::ximena.prado@cloud.uautonoma.cl::8fefe893-71e3-4fd0-9f50-99bd3a1d735e" providerId="AD" clId="Web-{047D0310-3F66-F4C0-4949-8F80B660B462}" dt="2025-02-19T15:50:23.658" v="0"/>
        <pc:sldMkLst>
          <pc:docMk/>
          <pc:sldMk cId="3656493473" sldId="287"/>
        </pc:sldMkLst>
      </pc:sldChg>
      <pc:sldChg chg="del">
        <pc:chgData name="Ximena Carolina Del Carmen Prado Blanco" userId="S::ximena.prado@cloud.uautonoma.cl::8fefe893-71e3-4fd0-9f50-99bd3a1d735e" providerId="AD" clId="Web-{047D0310-3F66-F4C0-4949-8F80B660B462}" dt="2025-02-19T15:50:29.221" v="4"/>
        <pc:sldMkLst>
          <pc:docMk/>
          <pc:sldMk cId="1783324188" sldId="289"/>
        </pc:sldMkLst>
      </pc:sldChg>
      <pc:sldChg chg="modSp">
        <pc:chgData name="Ximena Carolina Del Carmen Prado Blanco" userId="S::ximena.prado@cloud.uautonoma.cl::8fefe893-71e3-4fd0-9f50-99bd3a1d735e" providerId="AD" clId="Web-{047D0310-3F66-F4C0-4949-8F80B660B462}" dt="2025-02-19T15:51:33.207" v="49" actId="20577"/>
        <pc:sldMkLst>
          <pc:docMk/>
          <pc:sldMk cId="3743861758" sldId="290"/>
        </pc:sldMkLst>
        <pc:spChg chg="mod">
          <ac:chgData name="Ximena Carolina Del Carmen Prado Blanco" userId="S::ximena.prado@cloud.uautonoma.cl::8fefe893-71e3-4fd0-9f50-99bd3a1d735e" providerId="AD" clId="Web-{047D0310-3F66-F4C0-4949-8F80B660B462}" dt="2025-02-19T15:51:33.207" v="49" actId="20577"/>
          <ac:spMkLst>
            <pc:docMk/>
            <pc:sldMk cId="3743861758" sldId="290"/>
            <ac:spMk id="3" creationId="{4D2EBC08-3C82-48DC-95C5-FB2F1B3304F3}"/>
          </ac:spMkLst>
        </pc:spChg>
      </pc:sldChg>
      <pc:sldChg chg="del">
        <pc:chgData name="Ximena Carolina Del Carmen Prado Blanco" userId="S::ximena.prado@cloud.uautonoma.cl::8fefe893-71e3-4fd0-9f50-99bd3a1d735e" providerId="AD" clId="Web-{047D0310-3F66-F4C0-4949-8F80B660B462}" dt="2025-02-19T15:50:29.830" v="5"/>
        <pc:sldMkLst>
          <pc:docMk/>
          <pc:sldMk cId="296595359" sldId="291"/>
        </pc:sldMkLst>
      </pc:sldChg>
    </pc:docChg>
  </pc:docChgLst>
  <pc:docChgLst>
    <pc:chgData name="Ximena Carolina Del Carmen Prado Blanco" userId="S::ximena.prado@cloud.uautonoma.cl::8fefe893-71e3-4fd0-9f50-99bd3a1d735e" providerId="AD" clId="Web-{DA0E3D28-A1DD-5C84-7170-969F4EFCD5B9}"/>
    <pc:docChg chg="addSld modSld">
      <pc:chgData name="Ximena Carolina Del Carmen Prado Blanco" userId="S::ximena.prado@cloud.uautonoma.cl::8fefe893-71e3-4fd0-9f50-99bd3a1d735e" providerId="AD" clId="Web-{DA0E3D28-A1DD-5C84-7170-969F4EFCD5B9}" dt="2025-02-19T15:47:42.854" v="1" actId="14100"/>
      <pc:docMkLst>
        <pc:docMk/>
      </pc:docMkLst>
      <pc:sldChg chg="modSp add">
        <pc:chgData name="Ximena Carolina Del Carmen Prado Blanco" userId="S::ximena.prado@cloud.uautonoma.cl::8fefe893-71e3-4fd0-9f50-99bd3a1d735e" providerId="AD" clId="Web-{DA0E3D28-A1DD-5C84-7170-969F4EFCD5B9}" dt="2025-02-19T15:47:42.854" v="1" actId="14100"/>
        <pc:sldMkLst>
          <pc:docMk/>
          <pc:sldMk cId="1240446297" sldId="381"/>
        </pc:sldMkLst>
        <pc:picChg chg="mod">
          <ac:chgData name="Ximena Carolina Del Carmen Prado Blanco" userId="S::ximena.prado@cloud.uautonoma.cl::8fefe893-71e3-4fd0-9f50-99bd3a1d735e" providerId="AD" clId="Web-{DA0E3D28-A1DD-5C84-7170-969F4EFCD5B9}" dt="2025-02-19T15:47:42.854" v="1" actId="14100"/>
          <ac:picMkLst>
            <pc:docMk/>
            <pc:sldMk cId="1240446297" sldId="381"/>
            <ac:picMk id="6" creationId="{8637E6B6-33C7-4B5A-BAD9-E02A386C634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92C9-A9B0-E24E-9694-F8203E5D88BC}" type="datetimeFigureOut">
              <a:rPr lang="es-ES_tradnl" smtClean="0"/>
              <a:t>19/02/2025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927E-5CAA-B543-943E-4D442D4CB1B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57498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92C9-A9B0-E24E-9694-F8203E5D88BC}" type="datetimeFigureOut">
              <a:rPr lang="es-ES_tradnl" smtClean="0"/>
              <a:t>19/02/2025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927E-5CAA-B543-943E-4D442D4CB1B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176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92C9-A9B0-E24E-9694-F8203E5D88BC}" type="datetimeFigureOut">
              <a:rPr lang="es-ES_tradnl" smtClean="0"/>
              <a:t>19/02/2025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927E-5CAA-B543-943E-4D442D4CB1B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167523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92C9-A9B0-E24E-9694-F8203E5D88BC}" type="datetimeFigureOut">
              <a:rPr lang="es-ES_tradnl" smtClean="0"/>
              <a:t>19/02/2025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927E-5CAA-B543-943E-4D442D4CB1B3}" type="slidenum">
              <a:rPr lang="es-ES_tradnl" smtClean="0"/>
              <a:t>‹#›</a:t>
            </a:fld>
            <a:endParaRPr lang="es-ES_tradnl"/>
          </a:p>
        </p:txBody>
      </p:sp>
      <p:sp>
        <p:nvSpPr>
          <p:cNvPr id="7" name="Título 6">
            <a:extLst>
              <a:ext uri="{FF2B5EF4-FFF2-40B4-BE49-F238E27FC236}">
                <a16:creationId xmlns:a16="http://schemas.microsoft.com/office/drawing/2014/main" id="{83C0DACE-AD12-4FB3-A466-D50D77A31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5235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92C9-A9B0-E24E-9694-F8203E5D88BC}" type="datetimeFigureOut">
              <a:rPr lang="es-ES_tradnl" smtClean="0"/>
              <a:t>19/02/2025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927E-5CAA-B543-943E-4D442D4CB1B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5269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92C9-A9B0-E24E-9694-F8203E5D88BC}" type="datetimeFigureOut">
              <a:rPr lang="es-ES_tradnl" smtClean="0"/>
              <a:t>19/02/2025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927E-5CAA-B543-943E-4D442D4CB1B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823896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92C9-A9B0-E24E-9694-F8203E5D88BC}" type="datetimeFigureOut">
              <a:rPr lang="es-ES_tradnl" smtClean="0"/>
              <a:t>19/02/2025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927E-5CAA-B543-943E-4D442D4CB1B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5080746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92C9-A9B0-E24E-9694-F8203E5D88BC}" type="datetimeFigureOut">
              <a:rPr lang="es-ES_tradnl" smtClean="0"/>
              <a:t>19/02/2025</a:t>
            </a:fld>
            <a:endParaRPr lang="es-ES_tradn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927E-5CAA-B543-943E-4D442D4CB1B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66055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92C9-A9B0-E24E-9694-F8203E5D88BC}" type="datetimeFigureOut">
              <a:rPr lang="es-ES_tradnl" smtClean="0"/>
              <a:t>19/02/2025</a:t>
            </a:fld>
            <a:endParaRPr lang="es-ES_tradn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927E-5CAA-B543-943E-4D442D4CB1B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97031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92C9-A9B0-E24E-9694-F8203E5D88BC}" type="datetimeFigureOut">
              <a:rPr lang="es-ES_tradnl" smtClean="0"/>
              <a:t>19/02/2025</a:t>
            </a:fld>
            <a:endParaRPr lang="es-ES_tradn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927E-5CAA-B543-943E-4D442D4CB1B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7469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92C9-A9B0-E24E-9694-F8203E5D88BC}" type="datetimeFigureOut">
              <a:rPr lang="es-ES_tradnl" smtClean="0"/>
              <a:t>19/02/2025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927E-5CAA-B543-943E-4D442D4CB1B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539585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ES_tradnl"/>
          </a:p>
        </p:txBody>
      </p:sp>
      <p:sp>
        <p:nvSpPr>
          <p:cNvPr id="3" name="Marcador de imagen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s-ES_tradn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F92C9-A9B0-E24E-9694-F8203E5D88BC}" type="datetimeFigureOut">
              <a:rPr lang="es-ES_tradnl" smtClean="0"/>
              <a:t>19/02/2025</a:t>
            </a:fld>
            <a:endParaRPr lang="es-ES_tradn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24927E-5CAA-B543-943E-4D442D4CB1B3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50068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Clic para editar título</a:t>
            </a:r>
            <a:endParaRPr lang="es-ES_tradn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S_tradn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4F92C9-A9B0-E24E-9694-F8203E5D88BC}" type="datetimeFigureOut">
              <a:rPr lang="es-ES_tradnl" smtClean="0"/>
              <a:t>19/02/2025</a:t>
            </a:fld>
            <a:endParaRPr lang="es-ES_tradn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24927E-5CAA-B543-943E-4D442D4CB1B3}" type="slidenum">
              <a:rPr lang="es-ES_tradnl" smtClean="0"/>
              <a:t>‹#›</a:t>
            </a:fld>
            <a:endParaRPr lang="es-ES_tradnl"/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904032E4-CC2D-40F2-AE49-CBA8C744F31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962900" y="6375400"/>
            <a:ext cx="1073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fr-FR" b="1">
                <a:solidFill>
                  <a:schemeClr val="bg1"/>
                </a:solidFill>
              </a:rPr>
              <a:t>Page </a:t>
            </a:r>
            <a:fld id="{A29FD141-85F7-414C-ADED-E381176257BC}" type="slidenum">
              <a:rPr lang="fr-FR" b="1" smtClean="0">
                <a:solidFill>
                  <a:schemeClr val="bg1"/>
                </a:solidFill>
              </a:rPr>
              <a:pPr eaLnBrk="1" hangingPunct="1">
                <a:defRPr/>
              </a:pPr>
              <a:t>‹#›</a:t>
            </a:fld>
            <a:endParaRPr lang="fr-FR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655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7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77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_tradn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6BEEEC-3916-41A1-AD14-B58E196A1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92280" y="188640"/>
            <a:ext cx="2051720" cy="873051"/>
          </a:xfrm>
          <a:solidFill>
            <a:srgbClr val="F7F7F9"/>
          </a:solidFill>
        </p:spPr>
        <p:txBody>
          <a:bodyPr>
            <a:normAutofit fontScale="90000"/>
          </a:bodyPr>
          <a:lstStyle/>
          <a:p>
            <a:br>
              <a:rPr lang="fr-FR" altLang="es-CL"/>
            </a:br>
            <a:endParaRPr lang="es-CL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CD79F87-1514-4911-8647-BED4BA700053}"/>
              </a:ext>
            </a:extLst>
          </p:cNvPr>
          <p:cNvSpPr txBox="1"/>
          <p:nvPr/>
        </p:nvSpPr>
        <p:spPr>
          <a:xfrm>
            <a:off x="287583" y="3200132"/>
            <a:ext cx="48294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800" b="1">
                <a:solidFill>
                  <a:schemeClr val="tx1">
                    <a:lumMod val="65000"/>
                    <a:lumOff val="35000"/>
                  </a:schemeClr>
                </a:solidFill>
                <a:latin typeface="ITC Avant Garde Std Md" charset="0"/>
                <a:ea typeface="ITC Avant Garde Std Md" charset="0"/>
                <a:cs typeface="ITC Avant Garde Std Md" charset="0"/>
              </a:rPr>
              <a:t>Introducción a la programación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806586B-9FB1-44BC-AB18-82F83973BC5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6512" y="3777902"/>
            <a:ext cx="4554452" cy="122072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2C82EE96-545E-448F-AF36-879953203D70}"/>
              </a:ext>
            </a:extLst>
          </p:cNvPr>
          <p:cNvSpPr txBox="1"/>
          <p:nvPr/>
        </p:nvSpPr>
        <p:spPr>
          <a:xfrm>
            <a:off x="356512" y="3978865"/>
            <a:ext cx="3110587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_tradnl" sz="1700" b="1">
                <a:solidFill>
                  <a:schemeClr val="tx1">
                    <a:lumMod val="65000"/>
                    <a:lumOff val="35000"/>
                  </a:schemeClr>
                </a:solidFill>
                <a:latin typeface="ITC Avant Garde Gothic Std Demi" charset="0"/>
                <a:ea typeface="ITC Avant Garde Gothic Std Demi" charset="0"/>
                <a:cs typeface="ITC Avant Garde Gothic Std Demi" charset="0"/>
              </a:rPr>
              <a:t>Semana 03</a:t>
            </a:r>
          </a:p>
        </p:txBody>
      </p:sp>
      <p:pic>
        <p:nvPicPr>
          <p:cNvPr id="3" name="Imagen 2" descr="Resultado de imagen para uautonoma">
            <a:extLst>
              <a:ext uri="{FF2B5EF4-FFF2-40B4-BE49-F238E27FC236}">
                <a16:creationId xmlns:a16="http://schemas.microsoft.com/office/drawing/2014/main" id="{17B4DB87-A8F4-5BCD-A0B5-39CAAECDE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0438" y="195263"/>
            <a:ext cx="1266825" cy="5524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just">
              <a:buNone/>
            </a:pPr>
            <a:r>
              <a:rPr lang="es-MX"/>
              <a:t>Ejemplo Condicional o control de flujo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endParaRPr lang="es-CL"/>
          </a:p>
          <a:p>
            <a:pPr marL="0" indent="0" algn="just">
              <a:buNone/>
            </a:pPr>
            <a:r>
              <a:rPr lang="es-CL"/>
              <a:t>Realice el siguiente juego usando condicionales, pregunte al usuario que piense en un número entre 1 y 4</a:t>
            </a:r>
          </a:p>
          <a:p>
            <a:pPr marL="0" indent="0">
              <a:buNone/>
            </a:pPr>
            <a:r>
              <a:rPr lang="es-CL"/>
              <a:t>Conteste S (sí) o N (no) a las siguientes preguntas:</a:t>
            </a:r>
          </a:p>
          <a:p>
            <a:pPr lvl="1"/>
            <a:endParaRPr lang="es-CL"/>
          </a:p>
          <a:p>
            <a:pPr lvl="1">
              <a:buFont typeface="Wingdings" panose="05000000000000000000" pitchFamily="2" charset="2"/>
              <a:buChar char="Ø"/>
            </a:pPr>
            <a:r>
              <a:rPr lang="es-CL"/>
              <a:t>El número pensado es mayor que 2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CL"/>
              <a:t>El numero pensado es mayor que 3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CL"/>
              <a:t>El numero pensado es mayor que 1</a:t>
            </a:r>
          </a:p>
          <a:p>
            <a:pPr marL="0" lvl="0" indent="0" algn="just">
              <a:buNone/>
            </a:pPr>
            <a:endParaRPr lang="es-MX"/>
          </a:p>
          <a:p>
            <a:pPr marL="0" lvl="0" indent="0" algn="just">
              <a:buNone/>
            </a:pPr>
            <a:r>
              <a:rPr lang="es-MX"/>
              <a:t>La idea del juego es que el programa retorne el número que el usuario pensó.</a:t>
            </a:r>
            <a:endParaRPr lang="es-MX">
              <a:ea typeface="Calibri"/>
              <a:cs typeface="Calibri"/>
            </a:endParaRPr>
          </a:p>
          <a:p>
            <a:pPr marL="0" indent="0" algn="just">
              <a:buNone/>
            </a:pPr>
            <a:r>
              <a:rPr lang="es-MX">
                <a:ea typeface="Calibri"/>
                <a:cs typeface="Calibri"/>
              </a:rPr>
              <a:t>Realice el programa para cumplir con el juego anteriormente presentado, use </a:t>
            </a:r>
            <a:r>
              <a:rPr lang="es-MX" err="1">
                <a:ea typeface="Calibri"/>
                <a:cs typeface="Calibri"/>
              </a:rPr>
              <a:t>elif</a:t>
            </a:r>
            <a:r>
              <a:rPr lang="es-MX">
                <a:ea typeface="Calibri"/>
                <a:cs typeface="Calibri"/>
              </a:rPr>
              <a:t> para este ejercicio.</a:t>
            </a:r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0520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just">
              <a:buNone/>
            </a:pPr>
            <a:r>
              <a:rPr lang="es-MX"/>
              <a:t>Condicionales o control de flujo ejemplos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81CF8E2-ECE5-1B02-5167-C3085F17E0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354489"/>
            <a:ext cx="5256584" cy="412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079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MX"/>
              <a:t>Ejemplo resuelto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259368"/>
            <a:ext cx="7886700" cy="670735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s-MX"/>
              <a:t>Condicionales o control de flujo ejemplos</a:t>
            </a:r>
          </a:p>
          <a:p>
            <a:pPr marL="0" lvl="0" indent="0" algn="just">
              <a:buNone/>
            </a:pPr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1C8659F-D49C-57C1-C5AA-A313774DD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428" y="1710175"/>
            <a:ext cx="7457143" cy="3971429"/>
          </a:xfrm>
          <a:prstGeom prst="rect">
            <a:avLst/>
          </a:prstGeom>
        </p:spPr>
      </p:pic>
      <p:sp>
        <p:nvSpPr>
          <p:cNvPr id="7" name="Marcador de contenido 2">
            <a:extLst>
              <a:ext uri="{FF2B5EF4-FFF2-40B4-BE49-F238E27FC236}">
                <a16:creationId xmlns:a16="http://schemas.microsoft.com/office/drawing/2014/main" id="{506BF34F-8978-86BE-BAD6-26605F3A86B3}"/>
              </a:ext>
            </a:extLst>
          </p:cNvPr>
          <p:cNvSpPr txBox="1">
            <a:spLocks/>
          </p:cNvSpPr>
          <p:nvPr/>
        </p:nvSpPr>
        <p:spPr>
          <a:xfrm>
            <a:off x="838559" y="5883127"/>
            <a:ext cx="7829191" cy="65635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/>
              <a:buNone/>
            </a:pPr>
            <a:r>
              <a:rPr lang="es-MX"/>
              <a:t>La idea del juego es que el programa retorne el número que el usuario pensó.</a:t>
            </a:r>
            <a:endParaRPr lang="es-MX">
              <a:ea typeface="Calibri"/>
              <a:cs typeface="Calibri"/>
            </a:endParaRPr>
          </a:p>
          <a:p>
            <a:pPr marL="0" indent="0" algn="just">
              <a:buNone/>
            </a:pPr>
            <a:r>
              <a:rPr lang="es-MX">
                <a:ea typeface="Calibri"/>
                <a:cs typeface="Calibri"/>
              </a:rPr>
              <a:t>Realice el programa anteriormente presentado, usando </a:t>
            </a:r>
            <a:r>
              <a:rPr lang="es-MX" b="1">
                <a:ea typeface="Calibri"/>
                <a:cs typeface="Calibri"/>
              </a:rPr>
              <a:t>elif </a:t>
            </a:r>
            <a:r>
              <a:rPr lang="es-MX">
                <a:ea typeface="Calibri"/>
                <a:cs typeface="Calibri"/>
              </a:rPr>
              <a:t>para este ejercicio.</a:t>
            </a:r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22479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CAC60D-0DB3-4469-B674-9DEE56928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494" y="1064298"/>
            <a:ext cx="7886700" cy="994172"/>
          </a:xfrm>
        </p:spPr>
        <p:txBody>
          <a:bodyPr>
            <a:normAutofit fontScale="90000"/>
          </a:bodyPr>
          <a:lstStyle/>
          <a:p>
            <a:r>
              <a:rPr lang="es-CL"/>
              <a:t> A modo de SINTESIS:</a:t>
            </a:r>
            <a:br>
              <a:rPr lang="es-CL"/>
            </a:br>
            <a:r>
              <a:rPr lang="es-CL"/>
              <a:t>¿Podemos Responder ahora las Preguntas?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D2EBC08-3C82-48DC-95C5-FB2F1B3304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1008" y="2181623"/>
            <a:ext cx="6000092" cy="365141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CL"/>
              <a:t>¿Qué es un condicional ?</a:t>
            </a:r>
          </a:p>
          <a:p>
            <a:endParaRPr lang="es-CL"/>
          </a:p>
          <a:p>
            <a:r>
              <a:rPr lang="es-CL"/>
              <a:t>¿Cuál es la diferencia entre </a:t>
            </a:r>
            <a:r>
              <a:rPr lang="es-CL" err="1"/>
              <a:t>if</a:t>
            </a:r>
            <a:r>
              <a:rPr lang="es-CL"/>
              <a:t> y </a:t>
            </a:r>
            <a:r>
              <a:rPr lang="es-CL" err="1"/>
              <a:t>else</a:t>
            </a:r>
            <a:r>
              <a:rPr lang="es-CL"/>
              <a:t>?</a:t>
            </a:r>
            <a:endParaRPr lang="es-CL">
              <a:ea typeface="Calibri"/>
              <a:cs typeface="Calibri"/>
            </a:endParaRPr>
          </a:p>
          <a:p>
            <a:endParaRPr lang="es-CL"/>
          </a:p>
          <a:p>
            <a:r>
              <a:rPr lang="es-CL"/>
              <a:t>¿Puedo usar </a:t>
            </a:r>
            <a:r>
              <a:rPr lang="es-CL" err="1"/>
              <a:t>else</a:t>
            </a:r>
            <a:r>
              <a:rPr lang="es-CL"/>
              <a:t> sin tener un </a:t>
            </a:r>
            <a:r>
              <a:rPr lang="es-CL" err="1"/>
              <a:t>if</a:t>
            </a:r>
            <a:r>
              <a:rPr lang="es-CL"/>
              <a:t>?</a:t>
            </a:r>
            <a:endParaRPr lang="es-CL">
              <a:ea typeface="Calibri"/>
              <a:cs typeface="Calibri"/>
            </a:endParaRPr>
          </a:p>
          <a:p>
            <a:endParaRPr lang="es-CL"/>
          </a:p>
          <a:p>
            <a:endParaRPr lang="es-CL"/>
          </a:p>
        </p:txBody>
      </p:sp>
      <p:pic>
        <p:nvPicPr>
          <p:cNvPr id="4" name="Picture 4" descr="Resultado de imagen para uautonoma">
            <a:extLst>
              <a:ext uri="{FF2B5EF4-FFF2-40B4-BE49-F238E27FC236}">
                <a16:creationId xmlns:a16="http://schemas.microsoft.com/office/drawing/2014/main" id="{62450578-08D0-4732-BFC1-AFFE9B5CF9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612" y="1024964"/>
            <a:ext cx="1263895" cy="53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sultado de imagen para persona preguntando">
            <a:extLst>
              <a:ext uri="{FF2B5EF4-FFF2-40B4-BE49-F238E27FC236}">
                <a16:creationId xmlns:a16="http://schemas.microsoft.com/office/drawing/2014/main" id="{536DA356-8D1B-4AA5-8C71-C7B6F41D7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" y="2664133"/>
            <a:ext cx="2012496" cy="201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3861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Temas a tratar</a:t>
            </a:r>
            <a:endParaRPr lang="x-none" alt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s-MX" sz="3200"/>
              <a:t> Repaso semana anterior</a:t>
            </a:r>
            <a:endParaRPr lang="es-MX" sz="3200">
              <a:ea typeface="Calibri"/>
              <a:cs typeface="Calibri"/>
            </a:endParaRPr>
          </a:p>
          <a:p>
            <a:pPr algn="just">
              <a:buFont typeface="Wingdings" panose="05000000000000000000" pitchFamily="2" charset="2"/>
              <a:buChar char="Ø"/>
            </a:pPr>
            <a:endParaRPr lang="es-MX" sz="320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MX" sz="2800"/>
              <a:t> Primer programa en Python</a:t>
            </a:r>
            <a:endParaRPr lang="es-MX" sz="2800">
              <a:ea typeface="Calibri"/>
              <a:cs typeface="Calibri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endParaRPr lang="es-MX" sz="2800"/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MX" sz="2800"/>
              <a:t> Diagramas de flujo</a:t>
            </a:r>
          </a:p>
          <a:p>
            <a:pPr lvl="1" algn="just">
              <a:buFont typeface="Wingdings" panose="05000000000000000000" pitchFamily="2" charset="2"/>
              <a:buChar char="Ø"/>
            </a:pPr>
            <a:endParaRPr lang="es-MX" sz="2800">
              <a:ea typeface="Calibri"/>
              <a:cs typeface="Calibri"/>
            </a:endParaRPr>
          </a:p>
          <a:p>
            <a:pPr lvl="1" algn="just">
              <a:buFont typeface="Wingdings" panose="05000000000000000000" pitchFamily="2" charset="2"/>
              <a:buChar char="Ø"/>
            </a:pPr>
            <a:r>
              <a:rPr lang="es-MX" sz="2800"/>
              <a:t> Condicionales o control de flujo.</a:t>
            </a:r>
            <a:endParaRPr lang="es-MX" sz="2800">
              <a:ea typeface="Calibri"/>
              <a:cs typeface="Calibri"/>
            </a:endParaRPr>
          </a:p>
          <a:p>
            <a:pPr algn="just">
              <a:buFont typeface="Wingdings" panose="05000000000000000000" pitchFamily="2" charset="2"/>
              <a:buChar char="ü"/>
            </a:pPr>
            <a:endParaRPr lang="es-CL">
              <a:ea typeface="Calibri" panose="020F0502020204030204"/>
              <a:cs typeface="Calibri" panose="020F0502020204030204"/>
            </a:endParaRP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2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MX"/>
              <a:t>Repaso semana anterior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AutoShape 4" descr="flecha de flujo">
            <a:extLst>
              <a:ext uri="{FF2B5EF4-FFF2-40B4-BE49-F238E27FC236}">
                <a16:creationId xmlns:a16="http://schemas.microsoft.com/office/drawing/2014/main" id="{CB8CD337-4CBD-4E0A-507D-05D5122696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sp>
        <p:nvSpPr>
          <p:cNvPr id="11" name="Marcador de contenido 2">
            <a:extLst>
              <a:ext uri="{FF2B5EF4-FFF2-40B4-BE49-F238E27FC236}">
                <a16:creationId xmlns:a16="http://schemas.microsoft.com/office/drawing/2014/main" id="{0317D24D-C242-E53F-8C7C-3B6CE5E89E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just">
              <a:buNone/>
            </a:pPr>
            <a:r>
              <a:rPr lang="es-MX"/>
              <a:t>Primer programa en Python</a:t>
            </a:r>
          </a:p>
          <a:p>
            <a:pPr marL="0" lvl="0" indent="0" algn="just">
              <a:buNone/>
            </a:pPr>
            <a:endParaRPr lang="es-MX"/>
          </a:p>
          <a:p>
            <a:pPr marL="0" lvl="0" indent="0" algn="just">
              <a:buNone/>
            </a:pPr>
            <a:r>
              <a:rPr lang="es-MX"/>
              <a:t>La semana pasada realizamos un programa que solicitase dos números al usuario, con ellos realizamos algunas operaciones, ahora realizaremos suma, resta, multiplicación, división entera, decimal.</a:t>
            </a:r>
          </a:p>
          <a:p>
            <a:pPr marL="0" lvl="0" indent="0" algn="just">
              <a:buNone/>
            </a:pPr>
            <a:endParaRPr lang="es-MX"/>
          </a:p>
          <a:p>
            <a:pPr marL="0" lvl="0" indent="0" algn="just">
              <a:buNone/>
            </a:pPr>
            <a:r>
              <a:rPr lang="es-MX"/>
              <a:t>Veamos el programa nuevamente, pero esta vez veremos el código en conjunto a su diagrama de flujo</a:t>
            </a:r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7654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MX"/>
              <a:t>Ejemplo operaciones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9277289-36E3-EE42-9C8D-0E4156040C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2000"/>
                    </a14:imgEffect>
                    <a14:imgEffect>
                      <a14:brightnessContrast bright="-25000" contrast="17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08104" y="136524"/>
            <a:ext cx="2561456" cy="672147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CA4B3C18-1181-F455-5C45-EE5956E7B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967" y="1412776"/>
            <a:ext cx="4467747" cy="482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303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MX"/>
              <a:t>Diagramas de Flujo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690689"/>
            <a:ext cx="3223270" cy="281843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lvl="0" indent="0" algn="just">
              <a:buNone/>
            </a:pPr>
            <a:endParaRPr lang="es-MX"/>
          </a:p>
          <a:p>
            <a:pPr marL="0" lvl="0" indent="0" algn="just">
              <a:buNone/>
            </a:pPr>
            <a:r>
              <a:rPr lang="es-MX"/>
              <a:t>Nos permite representar gráficamente un algoritmo, su orientación está dirigida al diseño de estos, permitiéndonos poder ver gráficamente el algoritmo ideado.</a:t>
            </a:r>
          </a:p>
          <a:p>
            <a:pPr marL="0" lvl="0" indent="0" algn="just">
              <a:buNone/>
            </a:pPr>
            <a:endParaRPr lang="es-MX"/>
          </a:p>
          <a:p>
            <a:pPr marL="0" lvl="0" indent="0" algn="just">
              <a:buNone/>
            </a:pPr>
            <a:endParaRPr lang="es-MX"/>
          </a:p>
          <a:p>
            <a:pPr marL="0" lvl="0" indent="0" algn="just">
              <a:buNone/>
            </a:pPr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AutoShape 4" descr="flecha de flujo">
            <a:extLst>
              <a:ext uri="{FF2B5EF4-FFF2-40B4-BE49-F238E27FC236}">
                <a16:creationId xmlns:a16="http://schemas.microsoft.com/office/drawing/2014/main" id="{CB8CD337-4CBD-4E0A-507D-05D5122696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L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22B937B6-6D1C-F2E4-5091-22F4C91CC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968" y="885863"/>
            <a:ext cx="4641835" cy="5854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6370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 algn="just">
              <a:buNone/>
            </a:pPr>
            <a:r>
              <a:rPr lang="es-MX"/>
              <a:t>Condicionales o control de flujo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endParaRPr lang="es-MX"/>
          </a:p>
          <a:p>
            <a:pPr marL="0" lvl="0" indent="0" algn="just">
              <a:buNone/>
            </a:pPr>
            <a:r>
              <a:rPr lang="es-MX"/>
              <a:t>Son instrucciones que permiten ejecutar bloques de códigos, dependiendo del resultado de si la o las condiciones se cumplen.</a:t>
            </a:r>
          </a:p>
          <a:p>
            <a:pPr marL="0" lvl="0" indent="0" algn="just">
              <a:buNone/>
            </a:pPr>
            <a:endParaRPr lang="es-MX"/>
          </a:p>
          <a:p>
            <a:pPr marL="0" lvl="0" indent="0" algn="just">
              <a:buNone/>
            </a:pPr>
            <a:r>
              <a:rPr lang="es-MX"/>
              <a:t>Un condicional siempre evaluar una o varias condiciones.</a:t>
            </a:r>
          </a:p>
          <a:p>
            <a:pPr marL="0" lvl="0" indent="0" algn="just">
              <a:buNone/>
            </a:pPr>
            <a:endParaRPr lang="es-MX"/>
          </a:p>
          <a:p>
            <a:pPr marL="0" lvl="0" indent="0" algn="just">
              <a:buNone/>
            </a:pPr>
            <a:r>
              <a:rPr lang="es-MX"/>
              <a:t>Una condición es una expresión la cual para su construcción requiere de operadores comparación, algunos ejemplos:</a:t>
            </a:r>
          </a:p>
          <a:p>
            <a:pPr marL="0" indent="0" algn="just">
              <a:buNone/>
            </a:pPr>
            <a:endParaRPr lang="es-CL"/>
          </a:p>
          <a:p>
            <a:pPr marL="0" indent="0" algn="ctr">
              <a:buNone/>
            </a:pPr>
            <a:r>
              <a:rPr lang="es-CL"/>
              <a:t>(a == 2) – (a != 1) and (b &gt; 5) – (n == 4) </a:t>
            </a:r>
            <a:r>
              <a:rPr lang="es-CL" err="1"/>
              <a:t>or</a:t>
            </a:r>
            <a:r>
              <a:rPr lang="es-CL"/>
              <a:t> (a &gt; 75)</a:t>
            </a:r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85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MX"/>
              <a:t>Condicional </a:t>
            </a:r>
            <a:r>
              <a:rPr lang="es-MX" err="1"/>
              <a:t>if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s-MX"/>
              <a:t>Condicionales o control de flujo ejemplos</a:t>
            </a:r>
          </a:p>
          <a:p>
            <a:pPr marL="0" lvl="0" indent="0" algn="just">
              <a:buNone/>
            </a:pPr>
            <a:endParaRPr lang="es-MX"/>
          </a:p>
          <a:p>
            <a:pPr marL="0" lvl="0" indent="0" algn="just">
              <a:buNone/>
            </a:pPr>
            <a:endParaRPr lang="es-MX"/>
          </a:p>
          <a:p>
            <a:pPr marL="0" lvl="0" indent="0" algn="just">
              <a:buNone/>
            </a:pPr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32D9226-2A8A-EAA9-28DB-2974583E5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240" y="2274914"/>
            <a:ext cx="6250568" cy="407138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D2C6309-9C47-EE40-A61D-BBC040866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388" y="1700738"/>
            <a:ext cx="2540892" cy="338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6140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just"/>
            <a:r>
              <a:rPr lang="es-MX"/>
              <a:t>Condicional </a:t>
            </a:r>
            <a:r>
              <a:rPr lang="es-MX" err="1"/>
              <a:t>if</a:t>
            </a:r>
            <a:r>
              <a:rPr lang="es-MX"/>
              <a:t>- </a:t>
            </a:r>
            <a:r>
              <a:rPr lang="es-MX" err="1"/>
              <a:t>else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>
            <a:normAutofit/>
          </a:bodyPr>
          <a:lstStyle/>
          <a:p>
            <a:pPr marL="0" lvl="0" indent="0" algn="just">
              <a:buNone/>
            </a:pPr>
            <a:r>
              <a:rPr lang="es-MX"/>
              <a:t>Condicionales o control de flujo ejemplos</a:t>
            </a:r>
          </a:p>
          <a:p>
            <a:pPr marL="0" lvl="0" indent="0" algn="just">
              <a:buNone/>
            </a:pPr>
            <a:endParaRPr lang="es-MX"/>
          </a:p>
          <a:p>
            <a:pPr marL="0" lvl="0" indent="0" algn="just">
              <a:buNone/>
            </a:pPr>
            <a:endParaRPr lang="es-MX"/>
          </a:p>
          <a:p>
            <a:pPr marL="0" lvl="0" indent="0" algn="just">
              <a:buNone/>
            </a:pPr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26E4D2F-FDEC-2CF7-31ED-6C153CAE1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607" y="2564904"/>
            <a:ext cx="2557827" cy="278219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79721B5-7FF9-56B4-D8E9-A7EEE180A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066108"/>
            <a:ext cx="5610117" cy="464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620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8">
            <a:extLst>
              <a:ext uri="{FF2B5EF4-FFF2-40B4-BE49-F238E27FC236}">
                <a16:creationId xmlns:a16="http://schemas.microsoft.com/office/drawing/2014/main" id="{A9E75BE9-30A6-4C20-AF77-89EE9316D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60"/>
            <a:ext cx="9144000" cy="549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685800">
              <a:lnSpc>
                <a:spcPct val="90000"/>
              </a:lnSpc>
              <a:spcBef>
                <a:spcPct val="0"/>
              </a:spcBef>
            </a:pPr>
            <a:r>
              <a:rPr lang="es-CL" altLang="es-ES" sz="3300">
                <a:latin typeface="+mj-lt"/>
                <a:ea typeface="+mj-ea"/>
                <a:cs typeface="+mj-cs"/>
              </a:rPr>
              <a:t>Sintaxis otras variantes en Python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95F0FF6-63D1-4B70-A36E-758C34D14D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6253"/>
            <a:ext cx="2908712" cy="285867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B532749B-E8E9-47E6-A6B6-AF71A5883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8712" y="1469693"/>
            <a:ext cx="2441258" cy="209904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7E092EEA-B9E2-476F-9B71-395BBCF249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6314" y="1469692"/>
            <a:ext cx="2481984" cy="2099049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637E6B6-33C7-4B5A-BAD9-E02A386C6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4382" y="4879089"/>
            <a:ext cx="8514332" cy="1298411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427F19A6-5EFE-4353-9A91-482145EA451F}"/>
              </a:ext>
            </a:extLst>
          </p:cNvPr>
          <p:cNvSpPr/>
          <p:nvPr/>
        </p:nvSpPr>
        <p:spPr>
          <a:xfrm>
            <a:off x="5662460" y="2171858"/>
            <a:ext cx="714188" cy="54864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40446297"/>
      </p:ext>
    </p:extLst>
  </p:cSld>
  <p:clrMapOvr>
    <a:masterClrMapping/>
  </p:clrMapOvr>
</p:sld>
</file>

<file path=ppt/theme/theme1.xml><?xml version="1.0" encoding="utf-8"?>
<a:theme xmlns:a="http://schemas.openxmlformats.org/drawingml/2006/main" name="UA DISEÑO02[1]">
  <a:themeElements>
    <a:clrScheme name="Uautonoma">
      <a:dk1>
        <a:srgbClr val="000000"/>
      </a:dk1>
      <a:lt1>
        <a:sysClr val="window" lastClr="FFFFFF"/>
      </a:lt1>
      <a:dk2>
        <a:srgbClr val="44546A"/>
      </a:dk2>
      <a:lt2>
        <a:srgbClr val="E7E6E6"/>
      </a:lt2>
      <a:accent1>
        <a:srgbClr val="F38181"/>
      </a:accent1>
      <a:accent2>
        <a:srgbClr val="F03E3E"/>
      </a:accent2>
      <a:accent3>
        <a:srgbClr val="A5A5A5"/>
      </a:accent3>
      <a:accent4>
        <a:srgbClr val="595959"/>
      </a:accent4>
      <a:accent5>
        <a:srgbClr val="262626"/>
      </a:accent5>
      <a:accent6>
        <a:srgbClr val="FF0000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UA DISEÑO02[1]</Template>
  <Application>Microsoft Office PowerPoint</Application>
  <PresentationFormat>On-screen Show (4:3)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UA DISEÑO02[1]</vt:lpstr>
      <vt:lpstr> </vt:lpstr>
      <vt:lpstr>Temas a tratar</vt:lpstr>
      <vt:lpstr>Repaso semana anterior</vt:lpstr>
      <vt:lpstr>Ejemplo operaciones</vt:lpstr>
      <vt:lpstr>Diagramas de Flujo</vt:lpstr>
      <vt:lpstr>Condicionales o control de flujo</vt:lpstr>
      <vt:lpstr>Condicional if</vt:lpstr>
      <vt:lpstr>Condicional if- else</vt:lpstr>
      <vt:lpstr>PowerPoint Presentation</vt:lpstr>
      <vt:lpstr>Ejemplo Condicional o control de flujo</vt:lpstr>
      <vt:lpstr>Condicionales o control de flujo ejemplos</vt:lpstr>
      <vt:lpstr>Ejemplo resuelto</vt:lpstr>
      <vt:lpstr> A modo de SINTESIS: ¿Podemos Responder ahora las Preguntas?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Cube Disaggregation over a Blue Sky</dc:title>
  <dc:creator>www.powerpointstyles.com</dc:creator>
  <dc:description>Image credit to Danilo Rizzuti / FreeDigitalPhotos.net</dc:description>
  <cp:revision>1</cp:revision>
  <dcterms:created xsi:type="dcterms:W3CDTF">2009-03-23T15:23:24Z</dcterms:created>
  <dcterms:modified xsi:type="dcterms:W3CDTF">2025-02-19T15:52:07Z</dcterms:modified>
</cp:coreProperties>
</file>