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6" r:id="rId1"/>
  </p:sldMasterIdLst>
  <p:sldIdLst>
    <p:sldId id="256" r:id="rId2"/>
    <p:sldId id="311" r:id="rId3"/>
    <p:sldId id="315" r:id="rId4"/>
    <p:sldId id="287" r:id="rId5"/>
    <p:sldId id="275" r:id="rId6"/>
    <p:sldId id="278" r:id="rId7"/>
    <p:sldId id="316" r:id="rId8"/>
    <p:sldId id="283" r:id="rId9"/>
    <p:sldId id="290" r:id="rId10"/>
  </p:sldIdLst>
  <p:sldSz cx="9144000" cy="6858000" type="screen4x3"/>
  <p:notesSz cx="6858000" cy="9144000"/>
  <p:defaultTextStyle>
    <a:defPPr>
      <a:defRPr lang="es-ES_trad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7F7F9"/>
    <a:srgbClr val="A4CEF4"/>
    <a:srgbClr val="FFFF99"/>
    <a:srgbClr val="7DD330"/>
    <a:srgbClr val="00CC00"/>
    <a:srgbClr val="0C7CD2"/>
    <a:srgbClr val="1F7EE7"/>
    <a:srgbClr val="AE1517"/>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8C9C652-7794-65D3-D18C-F0514D719027}" v="19" dt="2025-02-19T14:05:28.808"/>
    <p1510:client id="{4CEC3451-2F92-6C2E-52BD-5FECE9B3C96F}" v="113" dt="2025-02-19T17:51:32.704"/>
    <p1510:client id="{514D018C-C42A-813F-DD34-CCD984E0152C}" v="98" dt="2025-02-19T14:26:20.143"/>
    <p1510:client id="{B2EE7A8C-F4AE-76C0-44F0-21CC00824CCA}" v="11" dt="2025-02-19T19:05:17.596"/>
    <p1510:client id="{D6EF5DC5-2CD6-30BB-1FC3-1D8C532D9E98}" v="483" dt="2025-02-19T14:35:12.040"/>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288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Ximena Carolina Del Carmen Prado Blanco" userId="S::ximena.prado@cloud.uautonoma.cl::8fefe893-71e3-4fd0-9f50-99bd3a1d735e" providerId="AD" clId="Web-{38C9C652-7794-65D3-D18C-F0514D719027}"/>
    <pc:docChg chg="modSld">
      <pc:chgData name="Ximena Carolina Del Carmen Prado Blanco" userId="S::ximena.prado@cloud.uautonoma.cl::8fefe893-71e3-4fd0-9f50-99bd3a1d735e" providerId="AD" clId="Web-{38C9C652-7794-65D3-D18C-F0514D719027}" dt="2025-02-19T14:05:28.808" v="17" actId="20577"/>
      <pc:docMkLst>
        <pc:docMk/>
      </pc:docMkLst>
      <pc:sldChg chg="addSp delSp modSp">
        <pc:chgData name="Ximena Carolina Del Carmen Prado Blanco" userId="S::ximena.prado@cloud.uautonoma.cl::8fefe893-71e3-4fd0-9f50-99bd3a1d735e" providerId="AD" clId="Web-{38C9C652-7794-65D3-D18C-F0514D719027}" dt="2025-02-18T22:28:51.883" v="2" actId="1076"/>
        <pc:sldMkLst>
          <pc:docMk/>
          <pc:sldMk cId="0" sldId="256"/>
        </pc:sldMkLst>
        <pc:picChg chg="add mod">
          <ac:chgData name="Ximena Carolina Del Carmen Prado Blanco" userId="S::ximena.prado@cloud.uautonoma.cl::8fefe893-71e3-4fd0-9f50-99bd3a1d735e" providerId="AD" clId="Web-{38C9C652-7794-65D3-D18C-F0514D719027}" dt="2025-02-18T22:28:51.883" v="2" actId="1076"/>
          <ac:picMkLst>
            <pc:docMk/>
            <pc:sldMk cId="0" sldId="256"/>
            <ac:picMk id="3" creationId="{17B4DB87-A8F4-5BCD-A0B5-39CAAECDE131}"/>
          </ac:picMkLst>
        </pc:picChg>
        <pc:picChg chg="del">
          <ac:chgData name="Ximena Carolina Del Carmen Prado Blanco" userId="S::ximena.prado@cloud.uautonoma.cl::8fefe893-71e3-4fd0-9f50-99bd3a1d735e" providerId="AD" clId="Web-{38C9C652-7794-65D3-D18C-F0514D719027}" dt="2025-02-18T22:28:40.351" v="0"/>
          <ac:picMkLst>
            <pc:docMk/>
            <pc:sldMk cId="0" sldId="256"/>
            <ac:picMk id="10" creationId="{89E0F543-A553-4540-AB5F-632C3F434071}"/>
          </ac:picMkLst>
        </pc:picChg>
      </pc:sldChg>
      <pc:sldChg chg="modSp">
        <pc:chgData name="Ximena Carolina Del Carmen Prado Blanco" userId="S::ximena.prado@cloud.uautonoma.cl::8fefe893-71e3-4fd0-9f50-99bd3a1d735e" providerId="AD" clId="Web-{38C9C652-7794-65D3-D18C-F0514D719027}" dt="2025-02-18T22:30:14.107" v="7" actId="20577"/>
        <pc:sldMkLst>
          <pc:docMk/>
          <pc:sldMk cId="66352554" sldId="311"/>
        </pc:sldMkLst>
        <pc:spChg chg="mod">
          <ac:chgData name="Ximena Carolina Del Carmen Prado Blanco" userId="S::ximena.prado@cloud.uautonoma.cl::8fefe893-71e3-4fd0-9f50-99bd3a1d735e" providerId="AD" clId="Web-{38C9C652-7794-65D3-D18C-F0514D719027}" dt="2025-02-18T22:30:14.107" v="7" actId="20577"/>
          <ac:spMkLst>
            <pc:docMk/>
            <pc:sldMk cId="66352554" sldId="311"/>
            <ac:spMk id="3" creationId="{00000000-0000-0000-0000-000000000000}"/>
          </ac:spMkLst>
        </pc:spChg>
      </pc:sldChg>
      <pc:sldChg chg="modSp">
        <pc:chgData name="Ximena Carolina Del Carmen Prado Blanco" userId="S::ximena.prado@cloud.uautonoma.cl::8fefe893-71e3-4fd0-9f50-99bd3a1d735e" providerId="AD" clId="Web-{38C9C652-7794-65D3-D18C-F0514D719027}" dt="2025-02-19T14:05:12.980" v="14"/>
        <pc:sldMkLst>
          <pc:docMk/>
          <pc:sldMk cId="2045303041" sldId="313"/>
        </pc:sldMkLst>
        <pc:picChg chg="mod">
          <ac:chgData name="Ximena Carolina Del Carmen Prado Blanco" userId="S::ximena.prado@cloud.uautonoma.cl::8fefe893-71e3-4fd0-9f50-99bd3a1d735e" providerId="AD" clId="Web-{38C9C652-7794-65D3-D18C-F0514D719027}" dt="2025-02-19T14:05:12.980" v="14"/>
          <ac:picMkLst>
            <pc:docMk/>
            <pc:sldMk cId="2045303041" sldId="313"/>
            <ac:picMk id="6" creationId="{19277289-36E3-EE42-9C8D-0E4156040C2F}"/>
          </ac:picMkLst>
        </pc:picChg>
      </pc:sldChg>
      <pc:sldChg chg="modSp">
        <pc:chgData name="Ximena Carolina Del Carmen Prado Blanco" userId="S::ximena.prado@cloud.uautonoma.cl::8fefe893-71e3-4fd0-9f50-99bd3a1d735e" providerId="AD" clId="Web-{38C9C652-7794-65D3-D18C-F0514D719027}" dt="2025-02-19T14:05:28.808" v="17" actId="20577"/>
        <pc:sldMkLst>
          <pc:docMk/>
          <pc:sldMk cId="1183637055" sldId="314"/>
        </pc:sldMkLst>
        <pc:spChg chg="mod">
          <ac:chgData name="Ximena Carolina Del Carmen Prado Blanco" userId="S::ximena.prado@cloud.uautonoma.cl::8fefe893-71e3-4fd0-9f50-99bd3a1d735e" providerId="AD" clId="Web-{38C9C652-7794-65D3-D18C-F0514D719027}" dt="2025-02-19T14:05:28.808" v="17" actId="20577"/>
          <ac:spMkLst>
            <pc:docMk/>
            <pc:sldMk cId="1183637055" sldId="314"/>
            <ac:spMk id="3" creationId="{00000000-0000-0000-0000-000000000000}"/>
          </ac:spMkLst>
        </pc:spChg>
        <pc:picChg chg="mod">
          <ac:chgData name="Ximena Carolina Del Carmen Prado Blanco" userId="S::ximena.prado@cloud.uautonoma.cl::8fefe893-71e3-4fd0-9f50-99bd3a1d735e" providerId="AD" clId="Web-{38C9C652-7794-65D3-D18C-F0514D719027}" dt="2025-02-19T14:05:23.199" v="15" actId="14100"/>
          <ac:picMkLst>
            <pc:docMk/>
            <pc:sldMk cId="1183637055" sldId="314"/>
            <ac:picMk id="12" creationId="{22B937B6-6D1C-F2E4-5091-22F4C91CC78B}"/>
          </ac:picMkLst>
        </pc:picChg>
      </pc:sldChg>
      <pc:sldChg chg="modSp">
        <pc:chgData name="Ximena Carolina Del Carmen Prado Blanco" userId="S::ximena.prado@cloud.uautonoma.cl::8fefe893-71e3-4fd0-9f50-99bd3a1d735e" providerId="AD" clId="Web-{38C9C652-7794-65D3-D18C-F0514D719027}" dt="2025-02-19T14:02:23.586" v="10" actId="20577"/>
        <pc:sldMkLst>
          <pc:docMk/>
          <pc:sldMk cId="3987654089" sldId="315"/>
        </pc:sldMkLst>
        <pc:spChg chg="mod">
          <ac:chgData name="Ximena Carolina Del Carmen Prado Blanco" userId="S::ximena.prado@cloud.uautonoma.cl::8fefe893-71e3-4fd0-9f50-99bd3a1d735e" providerId="AD" clId="Web-{38C9C652-7794-65D3-D18C-F0514D719027}" dt="2025-02-19T14:02:23.586" v="10" actId="20577"/>
          <ac:spMkLst>
            <pc:docMk/>
            <pc:sldMk cId="3987654089" sldId="315"/>
            <ac:spMk id="11" creationId="{0317D24D-C242-E53F-8C7C-3B6CE5E89E65}"/>
          </ac:spMkLst>
        </pc:spChg>
      </pc:sldChg>
    </pc:docChg>
  </pc:docChgLst>
  <pc:docChgLst>
    <pc:chgData name="Ximena Carolina Del Carmen Prado Blanco" userId="S::ximena.prado@cloud.uautonoma.cl::8fefe893-71e3-4fd0-9f50-99bd3a1d735e" providerId="AD" clId="Web-{514D018C-C42A-813F-DD34-CCD984E0152C}"/>
    <pc:docChg chg="delSld modSld">
      <pc:chgData name="Ximena Carolina Del Carmen Prado Blanco" userId="S::ximena.prado@cloud.uautonoma.cl::8fefe893-71e3-4fd0-9f50-99bd3a1d735e" providerId="AD" clId="Web-{514D018C-C42A-813F-DD34-CCD984E0152C}" dt="2025-02-19T14:26:17.518" v="95" actId="20577"/>
      <pc:docMkLst>
        <pc:docMk/>
      </pc:docMkLst>
      <pc:sldChg chg="modSp">
        <pc:chgData name="Ximena Carolina Del Carmen Prado Blanco" userId="S::ximena.prado@cloud.uautonoma.cl::8fefe893-71e3-4fd0-9f50-99bd3a1d735e" providerId="AD" clId="Web-{514D018C-C42A-813F-DD34-CCD984E0152C}" dt="2025-02-19T14:25:17.784" v="80" actId="20577"/>
        <pc:sldMkLst>
          <pc:docMk/>
          <pc:sldMk cId="3987654089" sldId="315"/>
        </pc:sldMkLst>
        <pc:spChg chg="mod">
          <ac:chgData name="Ximena Carolina Del Carmen Prado Blanco" userId="S::ximena.prado@cloud.uautonoma.cl::8fefe893-71e3-4fd0-9f50-99bd3a1d735e" providerId="AD" clId="Web-{514D018C-C42A-813F-DD34-CCD984E0152C}" dt="2025-02-19T14:25:17.784" v="80" actId="20577"/>
          <ac:spMkLst>
            <pc:docMk/>
            <pc:sldMk cId="3987654089" sldId="315"/>
            <ac:spMk id="11" creationId="{0317D24D-C242-E53F-8C7C-3B6CE5E89E65}"/>
          </ac:spMkLst>
        </pc:spChg>
      </pc:sldChg>
      <pc:sldChg chg="del">
        <pc:chgData name="Ximena Carolina Del Carmen Prado Blanco" userId="S::ximena.prado@cloud.uautonoma.cl::8fefe893-71e3-4fd0-9f50-99bd3a1d735e" providerId="AD" clId="Web-{514D018C-C42A-813F-DD34-CCD984E0152C}" dt="2025-02-19T14:25:29.643" v="81"/>
        <pc:sldMkLst>
          <pc:docMk/>
          <pc:sldMk cId="4116614084" sldId="316"/>
        </pc:sldMkLst>
      </pc:sldChg>
      <pc:sldChg chg="del">
        <pc:chgData name="Ximena Carolina Del Carmen Prado Blanco" userId="S::ximena.prado@cloud.uautonoma.cl::8fefe893-71e3-4fd0-9f50-99bd3a1d735e" providerId="AD" clId="Web-{514D018C-C42A-813F-DD34-CCD984E0152C}" dt="2025-02-19T14:25:34.268" v="82"/>
        <pc:sldMkLst>
          <pc:docMk/>
          <pc:sldMk cId="2796620878" sldId="317"/>
        </pc:sldMkLst>
      </pc:sldChg>
      <pc:sldChg chg="delSp modSp">
        <pc:chgData name="Ximena Carolina Del Carmen Prado Blanco" userId="S::ximena.prado@cloud.uautonoma.cl::8fefe893-71e3-4fd0-9f50-99bd3a1d735e" providerId="AD" clId="Web-{514D018C-C42A-813F-DD34-CCD984E0152C}" dt="2025-02-19T14:26:17.518" v="95" actId="20577"/>
        <pc:sldMkLst>
          <pc:docMk/>
          <pc:sldMk cId="2819052089" sldId="318"/>
        </pc:sldMkLst>
        <pc:spChg chg="mod">
          <ac:chgData name="Ximena Carolina Del Carmen Prado Blanco" userId="S::ximena.prado@cloud.uautonoma.cl::8fefe893-71e3-4fd0-9f50-99bd3a1d735e" providerId="AD" clId="Web-{514D018C-C42A-813F-DD34-CCD984E0152C}" dt="2025-02-19T14:26:17.518" v="95" actId="20577"/>
          <ac:spMkLst>
            <pc:docMk/>
            <pc:sldMk cId="2819052089" sldId="318"/>
            <ac:spMk id="3" creationId="{00000000-0000-0000-0000-000000000000}"/>
          </ac:spMkLst>
        </pc:spChg>
        <pc:spChg chg="del mod">
          <ac:chgData name="Ximena Carolina Del Carmen Prado Blanco" userId="S::ximena.prado@cloud.uautonoma.cl::8fefe893-71e3-4fd0-9f50-99bd3a1d735e" providerId="AD" clId="Web-{514D018C-C42A-813F-DD34-CCD984E0152C}" dt="2025-02-19T14:26:04.815" v="90"/>
          <ac:spMkLst>
            <pc:docMk/>
            <pc:sldMk cId="2819052089" sldId="318"/>
            <ac:spMk id="4" creationId="{0D6599F3-A448-90CA-8936-3CBFA53ED411}"/>
          </ac:spMkLst>
        </pc:spChg>
      </pc:sldChg>
    </pc:docChg>
  </pc:docChgLst>
  <pc:docChgLst>
    <pc:chgData name="Ximena Carolina Del Carmen Prado Blanco" userId="S::ximena.prado@cloud.uautonoma.cl::8fefe893-71e3-4fd0-9f50-99bd3a1d735e" providerId="AD" clId="Web-{B2EE7A8C-F4AE-76C0-44F0-21CC00824CCA}"/>
    <pc:docChg chg="modSld">
      <pc:chgData name="Ximena Carolina Del Carmen Prado Blanco" userId="S::ximena.prado@cloud.uautonoma.cl::8fefe893-71e3-4fd0-9f50-99bd3a1d735e" providerId="AD" clId="Web-{B2EE7A8C-F4AE-76C0-44F0-21CC00824CCA}" dt="2025-02-19T19:05:17.596" v="10" actId="20577"/>
      <pc:docMkLst>
        <pc:docMk/>
      </pc:docMkLst>
      <pc:sldChg chg="modSp">
        <pc:chgData name="Ximena Carolina Del Carmen Prado Blanco" userId="S::ximena.prado@cloud.uautonoma.cl::8fefe893-71e3-4fd0-9f50-99bd3a1d735e" providerId="AD" clId="Web-{B2EE7A8C-F4AE-76C0-44F0-21CC00824CCA}" dt="2025-02-19T19:04:31.767" v="4" actId="14100"/>
        <pc:sldMkLst>
          <pc:docMk/>
          <pc:sldMk cId="4283168278" sldId="278"/>
        </pc:sldMkLst>
        <pc:spChg chg="mod">
          <ac:chgData name="Ximena Carolina Del Carmen Prado Blanco" userId="S::ximena.prado@cloud.uautonoma.cl::8fefe893-71e3-4fd0-9f50-99bd3a1d735e" providerId="AD" clId="Web-{B2EE7A8C-F4AE-76C0-44F0-21CC00824CCA}" dt="2025-02-19T19:04:31.767" v="4" actId="14100"/>
          <ac:spMkLst>
            <pc:docMk/>
            <pc:sldMk cId="4283168278" sldId="278"/>
            <ac:spMk id="3" creationId="{E8FE4DCE-52A6-4917-AE07-1E65C2B66836}"/>
          </ac:spMkLst>
        </pc:spChg>
      </pc:sldChg>
      <pc:sldChg chg="modSp">
        <pc:chgData name="Ximena Carolina Del Carmen Prado Blanco" userId="S::ximena.prado@cloud.uautonoma.cl::8fefe893-71e3-4fd0-9f50-99bd3a1d735e" providerId="AD" clId="Web-{B2EE7A8C-F4AE-76C0-44F0-21CC00824CCA}" dt="2025-02-19T19:04:19.188" v="3"/>
        <pc:sldMkLst>
          <pc:docMk/>
          <pc:sldMk cId="3656493473" sldId="287"/>
        </pc:sldMkLst>
        <pc:spChg chg="mod">
          <ac:chgData name="Ximena Carolina Del Carmen Prado Blanco" userId="S::ximena.prado@cloud.uautonoma.cl::8fefe893-71e3-4fd0-9f50-99bd3a1d735e" providerId="AD" clId="Web-{B2EE7A8C-F4AE-76C0-44F0-21CC00824CCA}" dt="2025-02-19T19:04:12.703" v="2" actId="14100"/>
          <ac:spMkLst>
            <pc:docMk/>
            <pc:sldMk cId="3656493473" sldId="287"/>
            <ac:spMk id="3" creationId="{4F290BDF-5D91-4184-ACA8-8549D05AA7F6}"/>
          </ac:spMkLst>
        </pc:spChg>
        <pc:picChg chg="mod">
          <ac:chgData name="Ximena Carolina Del Carmen Prado Blanco" userId="S::ximena.prado@cloud.uautonoma.cl::8fefe893-71e3-4fd0-9f50-99bd3a1d735e" providerId="AD" clId="Web-{B2EE7A8C-F4AE-76C0-44F0-21CC00824CCA}" dt="2025-02-19T19:04:19.188" v="3"/>
          <ac:picMkLst>
            <pc:docMk/>
            <pc:sldMk cId="3656493473" sldId="287"/>
            <ac:picMk id="4" creationId="{50C1B44B-A9C5-4310-9F48-D5225C6B6A67}"/>
          </ac:picMkLst>
        </pc:picChg>
      </pc:sldChg>
      <pc:sldChg chg="modSp">
        <pc:chgData name="Ximena Carolina Del Carmen Prado Blanco" userId="S::ximena.prado@cloud.uautonoma.cl::8fefe893-71e3-4fd0-9f50-99bd3a1d735e" providerId="AD" clId="Web-{B2EE7A8C-F4AE-76C0-44F0-21CC00824CCA}" dt="2025-02-19T19:05:17.596" v="10" actId="20577"/>
        <pc:sldMkLst>
          <pc:docMk/>
          <pc:sldMk cId="1684277240" sldId="316"/>
        </pc:sldMkLst>
        <pc:spChg chg="mod">
          <ac:chgData name="Ximena Carolina Del Carmen Prado Blanco" userId="S::ximena.prado@cloud.uautonoma.cl::8fefe893-71e3-4fd0-9f50-99bd3a1d735e" providerId="AD" clId="Web-{B2EE7A8C-F4AE-76C0-44F0-21CC00824CCA}" dt="2025-02-19T19:05:17.596" v="10" actId="20577"/>
          <ac:spMkLst>
            <pc:docMk/>
            <pc:sldMk cId="1684277240" sldId="316"/>
            <ac:spMk id="3" creationId="{C19C1133-A017-FA16-4FF8-53DC398E55C7}"/>
          </ac:spMkLst>
        </pc:spChg>
      </pc:sldChg>
    </pc:docChg>
  </pc:docChgLst>
  <pc:docChgLst>
    <pc:chgData name="Ximena Carolina Del Carmen Prado Blanco" userId="S::ximena.prado@cloud.uautonoma.cl::8fefe893-71e3-4fd0-9f50-99bd3a1d735e" providerId="AD" clId="Web-{4CEC3451-2F92-6C2E-52BD-5FECE9B3C96F}"/>
    <pc:docChg chg="addSld delSld modSld">
      <pc:chgData name="Ximena Carolina Del Carmen Prado Blanco" userId="S::ximena.prado@cloud.uautonoma.cl::8fefe893-71e3-4fd0-9f50-99bd3a1d735e" providerId="AD" clId="Web-{4CEC3451-2F92-6C2E-52BD-5FECE9B3C96F}" dt="2025-02-19T17:51:32.704" v="111"/>
      <pc:docMkLst>
        <pc:docMk/>
      </pc:docMkLst>
      <pc:sldChg chg="modSp">
        <pc:chgData name="Ximena Carolina Del Carmen Prado Blanco" userId="S::ximena.prado@cloud.uautonoma.cl::8fefe893-71e3-4fd0-9f50-99bd3a1d735e" providerId="AD" clId="Web-{4CEC3451-2F92-6C2E-52BD-5FECE9B3C96F}" dt="2025-02-19T15:37:36.782" v="18" actId="20577"/>
        <pc:sldMkLst>
          <pc:docMk/>
          <pc:sldMk cId="3617080092" sldId="275"/>
        </pc:sldMkLst>
        <pc:spChg chg="mod">
          <ac:chgData name="Ximena Carolina Del Carmen Prado Blanco" userId="S::ximena.prado@cloud.uautonoma.cl::8fefe893-71e3-4fd0-9f50-99bd3a1d735e" providerId="AD" clId="Web-{4CEC3451-2F92-6C2E-52BD-5FECE9B3C96F}" dt="2025-02-19T15:37:36.782" v="18" actId="20577"/>
          <ac:spMkLst>
            <pc:docMk/>
            <pc:sldMk cId="3617080092" sldId="275"/>
            <ac:spMk id="2" creationId="{F3872FD3-E0B8-4391-902C-590ABD5021DD}"/>
          </ac:spMkLst>
        </pc:spChg>
      </pc:sldChg>
      <pc:sldChg chg="modSp">
        <pc:chgData name="Ximena Carolina Del Carmen Prado Blanco" userId="S::ximena.prado@cloud.uautonoma.cl::8fefe893-71e3-4fd0-9f50-99bd3a1d735e" providerId="AD" clId="Web-{4CEC3451-2F92-6C2E-52BD-5FECE9B3C96F}" dt="2025-02-19T15:37:03.936" v="14" actId="14100"/>
        <pc:sldMkLst>
          <pc:docMk/>
          <pc:sldMk cId="4283168278" sldId="278"/>
        </pc:sldMkLst>
        <pc:spChg chg="mod">
          <ac:chgData name="Ximena Carolina Del Carmen Prado Blanco" userId="S::ximena.prado@cloud.uautonoma.cl::8fefe893-71e3-4fd0-9f50-99bd3a1d735e" providerId="AD" clId="Web-{4CEC3451-2F92-6C2E-52BD-5FECE9B3C96F}" dt="2025-02-19T15:37:03.936" v="14" actId="14100"/>
          <ac:spMkLst>
            <pc:docMk/>
            <pc:sldMk cId="4283168278" sldId="278"/>
            <ac:spMk id="2" creationId="{9BC9322B-9D12-4C0F-9961-9FFFE61CB4BD}"/>
          </ac:spMkLst>
        </pc:spChg>
      </pc:sldChg>
      <pc:sldChg chg="addSp delSp modSp">
        <pc:chgData name="Ximena Carolina Del Carmen Prado Blanco" userId="S::ximena.prado@cloud.uautonoma.cl::8fefe893-71e3-4fd0-9f50-99bd3a1d735e" providerId="AD" clId="Web-{4CEC3451-2F92-6C2E-52BD-5FECE9B3C96F}" dt="2025-02-19T17:51:15.704" v="108"/>
        <pc:sldMkLst>
          <pc:docMk/>
          <pc:sldMk cId="3161513376" sldId="283"/>
        </pc:sldMkLst>
        <pc:spChg chg="mod">
          <ac:chgData name="Ximena Carolina Del Carmen Prado Blanco" userId="S::ximena.prado@cloud.uautonoma.cl::8fefe893-71e3-4fd0-9f50-99bd3a1d735e" providerId="AD" clId="Web-{4CEC3451-2F92-6C2E-52BD-5FECE9B3C96F}" dt="2025-02-19T15:45:24.525" v="102" actId="20577"/>
          <ac:spMkLst>
            <pc:docMk/>
            <pc:sldMk cId="3161513376" sldId="283"/>
            <ac:spMk id="2" creationId="{8D4C0999-F531-4CC4-9FAB-8882F882B2F4}"/>
          </ac:spMkLst>
        </pc:spChg>
        <pc:picChg chg="del mod">
          <ac:chgData name="Ximena Carolina Del Carmen Prado Blanco" userId="S::ximena.prado@cloud.uautonoma.cl::8fefe893-71e3-4fd0-9f50-99bd3a1d735e" providerId="AD" clId="Web-{4CEC3451-2F92-6C2E-52BD-5FECE9B3C96F}" dt="2025-02-19T17:51:01.984" v="105"/>
          <ac:picMkLst>
            <pc:docMk/>
            <pc:sldMk cId="3161513376" sldId="283"/>
            <ac:picMk id="6" creationId="{D34E2FD3-64B2-4AD3-8BDE-3559AB54470B}"/>
          </ac:picMkLst>
        </pc:picChg>
        <pc:picChg chg="add">
          <ac:chgData name="Ximena Carolina Del Carmen Prado Blanco" userId="S::ximena.prado@cloud.uautonoma.cl::8fefe893-71e3-4fd0-9f50-99bd3a1d735e" providerId="AD" clId="Web-{4CEC3451-2F92-6C2E-52BD-5FECE9B3C96F}" dt="2025-02-19T17:51:15.704" v="108"/>
          <ac:picMkLst>
            <pc:docMk/>
            <pc:sldMk cId="3161513376" sldId="283"/>
            <ac:picMk id="8" creationId="{B782037E-5A66-19E3-5648-A6F1CC7CE948}"/>
          </ac:picMkLst>
        </pc:picChg>
      </pc:sldChg>
      <pc:sldChg chg="del">
        <pc:chgData name="Ximena Carolina Del Carmen Prado Blanco" userId="S::ximena.prado@cloud.uautonoma.cl::8fefe893-71e3-4fd0-9f50-99bd3a1d735e" providerId="AD" clId="Web-{4CEC3451-2F92-6C2E-52BD-5FECE9B3C96F}" dt="2025-02-19T15:39:46.367" v="19"/>
        <pc:sldMkLst>
          <pc:docMk/>
          <pc:sldMk cId="4113956813" sldId="286"/>
        </pc:sldMkLst>
      </pc:sldChg>
      <pc:sldChg chg="modSp">
        <pc:chgData name="Ximena Carolina Del Carmen Prado Blanco" userId="S::ximena.prado@cloud.uautonoma.cl::8fefe893-71e3-4fd0-9f50-99bd3a1d735e" providerId="AD" clId="Web-{4CEC3451-2F92-6C2E-52BD-5FECE9B3C96F}" dt="2025-02-19T15:37:33.360" v="15" actId="20577"/>
        <pc:sldMkLst>
          <pc:docMk/>
          <pc:sldMk cId="3656493473" sldId="287"/>
        </pc:sldMkLst>
        <pc:spChg chg="mod">
          <ac:chgData name="Ximena Carolina Del Carmen Prado Blanco" userId="S::ximena.prado@cloud.uautonoma.cl::8fefe893-71e3-4fd0-9f50-99bd3a1d735e" providerId="AD" clId="Web-{4CEC3451-2F92-6C2E-52BD-5FECE9B3C96F}" dt="2025-02-19T15:37:33.360" v="15" actId="20577"/>
          <ac:spMkLst>
            <pc:docMk/>
            <pc:sldMk cId="3656493473" sldId="287"/>
            <ac:spMk id="2" creationId="{9E790C51-3E08-4AE3-8BB9-9E23A4E7D2E7}"/>
          </ac:spMkLst>
        </pc:spChg>
      </pc:sldChg>
      <pc:sldChg chg="del">
        <pc:chgData name="Ximena Carolina Del Carmen Prado Blanco" userId="S::ximena.prado@cloud.uautonoma.cl::8fefe893-71e3-4fd0-9f50-99bd3a1d735e" providerId="AD" clId="Web-{4CEC3451-2F92-6C2E-52BD-5FECE9B3C96F}" dt="2025-02-19T15:39:47.695" v="20"/>
        <pc:sldMkLst>
          <pc:docMk/>
          <pc:sldMk cId="1783324188" sldId="289"/>
        </pc:sldMkLst>
      </pc:sldChg>
      <pc:sldChg chg="addSp delSp modSp">
        <pc:chgData name="Ximena Carolina Del Carmen Prado Blanco" userId="S::ximena.prado@cloud.uautonoma.cl::8fefe893-71e3-4fd0-9f50-99bd3a1d735e" providerId="AD" clId="Web-{4CEC3451-2F92-6C2E-52BD-5FECE9B3C96F}" dt="2025-02-19T17:51:06.750" v="107"/>
        <pc:sldMkLst>
          <pc:docMk/>
          <pc:sldMk cId="3743861758" sldId="290"/>
        </pc:sldMkLst>
        <pc:spChg chg="mod">
          <ac:chgData name="Ximena Carolina Del Carmen Prado Blanco" userId="S::ximena.prado@cloud.uautonoma.cl::8fefe893-71e3-4fd0-9f50-99bd3a1d735e" providerId="AD" clId="Web-{4CEC3451-2F92-6C2E-52BD-5FECE9B3C96F}" dt="2025-02-19T15:40:49.370" v="51" actId="20577"/>
          <ac:spMkLst>
            <pc:docMk/>
            <pc:sldMk cId="3743861758" sldId="290"/>
            <ac:spMk id="3" creationId="{4D2EBC08-3C82-48DC-95C5-FB2F1B3304F3}"/>
          </ac:spMkLst>
        </pc:spChg>
        <pc:picChg chg="add del mod">
          <ac:chgData name="Ximena Carolina Del Carmen Prado Blanco" userId="S::ximena.prado@cloud.uautonoma.cl::8fefe893-71e3-4fd0-9f50-99bd3a1d735e" providerId="AD" clId="Web-{4CEC3451-2F92-6C2E-52BD-5FECE9B3C96F}" dt="2025-02-19T17:51:06.750" v="107"/>
          <ac:picMkLst>
            <pc:docMk/>
            <pc:sldMk cId="3743861758" sldId="290"/>
            <ac:picMk id="4" creationId="{62450578-08D0-4732-BFC1-AFFE9B5CF9CD}"/>
          </ac:picMkLst>
        </pc:picChg>
      </pc:sldChg>
      <pc:sldChg chg="del">
        <pc:chgData name="Ximena Carolina Del Carmen Prado Blanco" userId="S::ximena.prado@cloud.uautonoma.cl::8fefe893-71e3-4fd0-9f50-99bd3a1d735e" providerId="AD" clId="Web-{4CEC3451-2F92-6C2E-52BD-5FECE9B3C96F}" dt="2025-02-19T15:39:48.961" v="21"/>
        <pc:sldMkLst>
          <pc:docMk/>
          <pc:sldMk cId="296595359" sldId="291"/>
        </pc:sldMkLst>
      </pc:sldChg>
      <pc:sldChg chg="addSp">
        <pc:chgData name="Ximena Carolina Del Carmen Prado Blanco" userId="S::ximena.prado@cloud.uautonoma.cl::8fefe893-71e3-4fd0-9f50-99bd3a1d735e" providerId="AD" clId="Web-{4CEC3451-2F92-6C2E-52BD-5FECE9B3C96F}" dt="2025-02-19T17:51:32.704" v="111"/>
        <pc:sldMkLst>
          <pc:docMk/>
          <pc:sldMk cId="66352554" sldId="311"/>
        </pc:sldMkLst>
        <pc:picChg chg="add">
          <ac:chgData name="Ximena Carolina Del Carmen Prado Blanco" userId="S::ximena.prado@cloud.uautonoma.cl::8fefe893-71e3-4fd0-9f50-99bd3a1d735e" providerId="AD" clId="Web-{4CEC3451-2F92-6C2E-52BD-5FECE9B3C96F}" dt="2025-02-19T17:51:32.704" v="111"/>
          <ac:picMkLst>
            <pc:docMk/>
            <pc:sldMk cId="66352554" sldId="311"/>
            <ac:picMk id="6" creationId="{52A38CD6-C752-4B72-9BCB-BD0E39EEAC5C}"/>
          </ac:picMkLst>
        </pc:picChg>
      </pc:sldChg>
      <pc:sldChg chg="addSp">
        <pc:chgData name="Ximena Carolina Del Carmen Prado Blanco" userId="S::ximena.prado@cloud.uautonoma.cl::8fefe893-71e3-4fd0-9f50-99bd3a1d735e" providerId="AD" clId="Web-{4CEC3451-2F92-6C2E-52BD-5FECE9B3C96F}" dt="2025-02-19T17:51:31.188" v="110"/>
        <pc:sldMkLst>
          <pc:docMk/>
          <pc:sldMk cId="3987654089" sldId="315"/>
        </pc:sldMkLst>
        <pc:picChg chg="add">
          <ac:chgData name="Ximena Carolina Del Carmen Prado Blanco" userId="S::ximena.prado@cloud.uautonoma.cl::8fefe893-71e3-4fd0-9f50-99bd3a1d735e" providerId="AD" clId="Web-{4CEC3451-2F92-6C2E-52BD-5FECE9B3C96F}" dt="2025-02-19T17:51:31.188" v="110"/>
          <ac:picMkLst>
            <pc:docMk/>
            <pc:sldMk cId="3987654089" sldId="315"/>
            <ac:picMk id="4" creationId="{73123D7A-84C7-7FCA-0FA4-563E0D077348}"/>
          </ac:picMkLst>
        </pc:picChg>
      </pc:sldChg>
      <pc:sldChg chg="del">
        <pc:chgData name="Ximena Carolina Del Carmen Prado Blanco" userId="S::ximena.prado@cloud.uautonoma.cl::8fefe893-71e3-4fd0-9f50-99bd3a1d735e" providerId="AD" clId="Web-{4CEC3451-2F92-6C2E-52BD-5FECE9B3C96F}" dt="2025-02-19T15:36:41.842" v="0"/>
        <pc:sldMkLst>
          <pc:docMk/>
          <pc:sldMk cId="1076885892" sldId="316"/>
        </pc:sldMkLst>
      </pc:sldChg>
      <pc:sldChg chg="addSp modSp new">
        <pc:chgData name="Ximena Carolina Del Carmen Prado Blanco" userId="S::ximena.prado@cloud.uautonoma.cl::8fefe893-71e3-4fd0-9f50-99bd3a1d735e" providerId="AD" clId="Web-{4CEC3451-2F92-6C2E-52BD-5FECE9B3C96F}" dt="2025-02-19T17:51:21.204" v="109"/>
        <pc:sldMkLst>
          <pc:docMk/>
          <pc:sldMk cId="1684277240" sldId="316"/>
        </pc:sldMkLst>
        <pc:spChg chg="mod">
          <ac:chgData name="Ximena Carolina Del Carmen Prado Blanco" userId="S::ximena.prado@cloud.uautonoma.cl::8fefe893-71e3-4fd0-9f50-99bd3a1d735e" providerId="AD" clId="Web-{4CEC3451-2F92-6C2E-52BD-5FECE9B3C96F}" dt="2025-02-19T15:42:32.016" v="71" actId="20577"/>
          <ac:spMkLst>
            <pc:docMk/>
            <pc:sldMk cId="1684277240" sldId="316"/>
            <ac:spMk id="2" creationId="{AEC566A4-51AD-B4CC-DCA5-FC4C07789300}"/>
          </ac:spMkLst>
        </pc:spChg>
        <pc:spChg chg="mod">
          <ac:chgData name="Ximena Carolina Del Carmen Prado Blanco" userId="S::ximena.prado@cloud.uautonoma.cl::8fefe893-71e3-4fd0-9f50-99bd3a1d735e" providerId="AD" clId="Web-{4CEC3451-2F92-6C2E-52BD-5FECE9B3C96F}" dt="2025-02-19T15:45:13.228" v="101" actId="20577"/>
          <ac:spMkLst>
            <pc:docMk/>
            <pc:sldMk cId="1684277240" sldId="316"/>
            <ac:spMk id="3" creationId="{C19C1133-A017-FA16-4FF8-53DC398E55C7}"/>
          </ac:spMkLst>
        </pc:spChg>
        <pc:picChg chg="add">
          <ac:chgData name="Ximena Carolina Del Carmen Prado Blanco" userId="S::ximena.prado@cloud.uautonoma.cl::8fefe893-71e3-4fd0-9f50-99bd3a1d735e" providerId="AD" clId="Web-{4CEC3451-2F92-6C2E-52BD-5FECE9B3C96F}" dt="2025-02-19T17:51:21.204" v="109"/>
          <ac:picMkLst>
            <pc:docMk/>
            <pc:sldMk cId="1684277240" sldId="316"/>
            <ac:picMk id="5" creationId="{99913423-40F0-2C04-3547-EDA3CF4913BD}"/>
          </ac:picMkLst>
        </pc:picChg>
      </pc:sldChg>
    </pc:docChg>
  </pc:docChgLst>
  <pc:docChgLst>
    <pc:chgData name="Ximena Carolina Del Carmen Prado Blanco" userId="S::ximena.prado@cloud.uautonoma.cl::8fefe893-71e3-4fd0-9f50-99bd3a1d735e" providerId="AD" clId="Web-{D6EF5DC5-2CD6-30BB-1FC3-1D8C532D9E98}"/>
    <pc:docChg chg="addSld delSld modSld">
      <pc:chgData name="Ximena Carolina Del Carmen Prado Blanco" userId="S::ximena.prado@cloud.uautonoma.cl::8fefe893-71e3-4fd0-9f50-99bd3a1d735e" providerId="AD" clId="Web-{D6EF5DC5-2CD6-30BB-1FC3-1D8C532D9E98}" dt="2025-02-19T14:35:12.040" v="484"/>
      <pc:docMkLst>
        <pc:docMk/>
      </pc:docMkLst>
      <pc:sldChg chg="modSp">
        <pc:chgData name="Ximena Carolina Del Carmen Prado Blanco" userId="S::ximena.prado@cloud.uautonoma.cl::8fefe893-71e3-4fd0-9f50-99bd3a1d735e" providerId="AD" clId="Web-{D6EF5DC5-2CD6-30BB-1FC3-1D8C532D9E98}" dt="2025-02-19T14:09:02.191" v="2" actId="20577"/>
        <pc:sldMkLst>
          <pc:docMk/>
          <pc:sldMk cId="0" sldId="256"/>
        </pc:sldMkLst>
        <pc:spChg chg="mod">
          <ac:chgData name="Ximena Carolina Del Carmen Prado Blanco" userId="S::ximena.prado@cloud.uautonoma.cl::8fefe893-71e3-4fd0-9f50-99bd3a1d735e" providerId="AD" clId="Web-{D6EF5DC5-2CD6-30BB-1FC3-1D8C532D9E98}" dt="2025-02-19T14:09:02.191" v="2" actId="20577"/>
          <ac:spMkLst>
            <pc:docMk/>
            <pc:sldMk cId="0" sldId="256"/>
            <ac:spMk id="13" creationId="{2C82EE96-545E-448F-AF36-879953203D70}"/>
          </ac:spMkLst>
        </pc:spChg>
      </pc:sldChg>
      <pc:sldChg chg="modSp">
        <pc:chgData name="Ximena Carolina Del Carmen Prado Blanco" userId="S::ximena.prado@cloud.uautonoma.cl::8fefe893-71e3-4fd0-9f50-99bd3a1d735e" providerId="AD" clId="Web-{D6EF5DC5-2CD6-30BB-1FC3-1D8C532D9E98}" dt="2025-02-19T14:31:50.064" v="438" actId="1076"/>
        <pc:sldMkLst>
          <pc:docMk/>
          <pc:sldMk cId="3617080092" sldId="275"/>
        </pc:sldMkLst>
        <pc:picChg chg="mod">
          <ac:chgData name="Ximena Carolina Del Carmen Prado Blanco" userId="S::ximena.prado@cloud.uautonoma.cl::8fefe893-71e3-4fd0-9f50-99bd3a1d735e" providerId="AD" clId="Web-{D6EF5DC5-2CD6-30BB-1FC3-1D8C532D9E98}" dt="2025-02-19T14:31:50.064" v="438" actId="1076"/>
          <ac:picMkLst>
            <pc:docMk/>
            <pc:sldMk cId="3617080092" sldId="275"/>
            <ac:picMk id="5" creationId="{A77A6F55-A4E9-45E2-AF81-886820E849FE}"/>
          </ac:picMkLst>
        </pc:picChg>
      </pc:sldChg>
      <pc:sldChg chg="modSp">
        <pc:chgData name="Ximena Carolina Del Carmen Prado Blanco" userId="S::ximena.prado@cloud.uautonoma.cl::8fefe893-71e3-4fd0-9f50-99bd3a1d735e" providerId="AD" clId="Web-{D6EF5DC5-2CD6-30BB-1FC3-1D8C532D9E98}" dt="2025-02-19T14:31:45.111" v="437" actId="1076"/>
        <pc:sldMkLst>
          <pc:docMk/>
          <pc:sldMk cId="4283168278" sldId="278"/>
        </pc:sldMkLst>
        <pc:spChg chg="mod">
          <ac:chgData name="Ximena Carolina Del Carmen Prado Blanco" userId="S::ximena.prado@cloud.uautonoma.cl::8fefe893-71e3-4fd0-9f50-99bd3a1d735e" providerId="AD" clId="Web-{D6EF5DC5-2CD6-30BB-1FC3-1D8C532D9E98}" dt="2025-02-19T14:31:23.220" v="432" actId="20577"/>
          <ac:spMkLst>
            <pc:docMk/>
            <pc:sldMk cId="4283168278" sldId="278"/>
            <ac:spMk id="3" creationId="{E8FE4DCE-52A6-4917-AE07-1E65C2B66836}"/>
          </ac:spMkLst>
        </pc:spChg>
        <pc:picChg chg="mod">
          <ac:chgData name="Ximena Carolina Del Carmen Prado Blanco" userId="S::ximena.prado@cloud.uautonoma.cl::8fefe893-71e3-4fd0-9f50-99bd3a1d735e" providerId="AD" clId="Web-{D6EF5DC5-2CD6-30BB-1FC3-1D8C532D9E98}" dt="2025-02-19T14:31:45.111" v="437" actId="1076"/>
          <ac:picMkLst>
            <pc:docMk/>
            <pc:sldMk cId="4283168278" sldId="278"/>
            <ac:picMk id="11" creationId="{C21C2AC6-D693-424B-BC79-C7DDC70A0D20}"/>
          </ac:picMkLst>
        </pc:picChg>
      </pc:sldChg>
      <pc:sldChg chg="modSp">
        <pc:chgData name="Ximena Carolina Del Carmen Prado Blanco" userId="S::ximena.prado@cloud.uautonoma.cl::8fefe893-71e3-4fd0-9f50-99bd3a1d735e" providerId="AD" clId="Web-{D6EF5DC5-2CD6-30BB-1FC3-1D8C532D9E98}" dt="2025-02-19T14:31:40.251" v="436" actId="14100"/>
        <pc:sldMkLst>
          <pc:docMk/>
          <pc:sldMk cId="4113956813" sldId="286"/>
        </pc:sldMkLst>
        <pc:picChg chg="mod">
          <ac:chgData name="Ximena Carolina Del Carmen Prado Blanco" userId="S::ximena.prado@cloud.uautonoma.cl::8fefe893-71e3-4fd0-9f50-99bd3a1d735e" providerId="AD" clId="Web-{D6EF5DC5-2CD6-30BB-1FC3-1D8C532D9E98}" dt="2025-02-19T14:31:31.282" v="434" actId="14100"/>
          <ac:picMkLst>
            <pc:docMk/>
            <pc:sldMk cId="4113956813" sldId="286"/>
            <ac:picMk id="4" creationId="{89A41805-D641-4BAE-B714-B173C82971F1}"/>
          </ac:picMkLst>
        </pc:picChg>
        <pc:picChg chg="mod">
          <ac:chgData name="Ximena Carolina Del Carmen Prado Blanco" userId="S::ximena.prado@cloud.uautonoma.cl::8fefe893-71e3-4fd0-9f50-99bd3a1d735e" providerId="AD" clId="Web-{D6EF5DC5-2CD6-30BB-1FC3-1D8C532D9E98}" dt="2025-02-19T14:31:40.251" v="436" actId="14100"/>
          <ac:picMkLst>
            <pc:docMk/>
            <pc:sldMk cId="4113956813" sldId="286"/>
            <ac:picMk id="6" creationId="{E9BF32C6-EABC-4CD8-8C05-EF2F8D3C5FD5}"/>
          </ac:picMkLst>
        </pc:picChg>
      </pc:sldChg>
      <pc:sldChg chg="modSp">
        <pc:chgData name="Ximena Carolina Del Carmen Prado Blanco" userId="S::ximena.prado@cloud.uautonoma.cl::8fefe893-71e3-4fd0-9f50-99bd3a1d735e" providerId="AD" clId="Web-{D6EF5DC5-2CD6-30BB-1FC3-1D8C532D9E98}" dt="2025-02-19T14:31:55.705" v="439" actId="1076"/>
        <pc:sldMkLst>
          <pc:docMk/>
          <pc:sldMk cId="3656493473" sldId="287"/>
        </pc:sldMkLst>
        <pc:picChg chg="mod">
          <ac:chgData name="Ximena Carolina Del Carmen Prado Blanco" userId="S::ximena.prado@cloud.uautonoma.cl::8fefe893-71e3-4fd0-9f50-99bd3a1d735e" providerId="AD" clId="Web-{D6EF5DC5-2CD6-30BB-1FC3-1D8C532D9E98}" dt="2025-02-19T14:31:55.705" v="439" actId="1076"/>
          <ac:picMkLst>
            <pc:docMk/>
            <pc:sldMk cId="3656493473" sldId="287"/>
            <ac:picMk id="5" creationId="{62474FC2-B713-4860-B1F9-71876E68529E}"/>
          </ac:picMkLst>
        </pc:picChg>
      </pc:sldChg>
      <pc:sldChg chg="modSp">
        <pc:chgData name="Ximena Carolina Del Carmen Prado Blanco" userId="S::ximena.prado@cloud.uautonoma.cl::8fefe893-71e3-4fd0-9f50-99bd3a1d735e" providerId="AD" clId="Web-{D6EF5DC5-2CD6-30BB-1FC3-1D8C532D9E98}" dt="2025-02-19T14:32:28.081" v="441" actId="14100"/>
        <pc:sldMkLst>
          <pc:docMk/>
          <pc:sldMk cId="1783324188" sldId="289"/>
        </pc:sldMkLst>
        <pc:picChg chg="mod">
          <ac:chgData name="Ximena Carolina Del Carmen Prado Blanco" userId="S::ximena.prado@cloud.uautonoma.cl::8fefe893-71e3-4fd0-9f50-99bd3a1d735e" providerId="AD" clId="Web-{D6EF5DC5-2CD6-30BB-1FC3-1D8C532D9E98}" dt="2025-02-19T14:32:28.081" v="441" actId="14100"/>
          <ac:picMkLst>
            <pc:docMk/>
            <pc:sldMk cId="1783324188" sldId="289"/>
            <ac:picMk id="6" creationId="{E9BF32C6-EABC-4CD8-8C05-EF2F8D3C5FD5}"/>
          </ac:picMkLst>
        </pc:picChg>
      </pc:sldChg>
      <pc:sldChg chg="modSp">
        <pc:chgData name="Ximena Carolina Del Carmen Prado Blanco" userId="S::ximena.prado@cloud.uautonoma.cl::8fefe893-71e3-4fd0-9f50-99bd3a1d735e" providerId="AD" clId="Web-{D6EF5DC5-2CD6-30BB-1FC3-1D8C532D9E98}" dt="2025-02-19T14:34:47.492" v="483" actId="20577"/>
        <pc:sldMkLst>
          <pc:docMk/>
          <pc:sldMk cId="66352554" sldId="311"/>
        </pc:sldMkLst>
        <pc:spChg chg="mod">
          <ac:chgData name="Ximena Carolina Del Carmen Prado Blanco" userId="S::ximena.prado@cloud.uautonoma.cl::8fefe893-71e3-4fd0-9f50-99bd3a1d735e" providerId="AD" clId="Web-{D6EF5DC5-2CD6-30BB-1FC3-1D8C532D9E98}" dt="2025-02-19T14:34:47.492" v="483" actId="20577"/>
          <ac:spMkLst>
            <pc:docMk/>
            <pc:sldMk cId="66352554" sldId="311"/>
            <ac:spMk id="3" creationId="{00000000-0000-0000-0000-000000000000}"/>
          </ac:spMkLst>
        </pc:spChg>
      </pc:sldChg>
      <pc:sldChg chg="del">
        <pc:chgData name="Ximena Carolina Del Carmen Prado Blanco" userId="S::ximena.prado@cloud.uautonoma.cl::8fefe893-71e3-4fd0-9f50-99bd3a1d735e" providerId="AD" clId="Web-{D6EF5DC5-2CD6-30BB-1FC3-1D8C532D9E98}" dt="2025-02-19T14:17:55.036" v="312"/>
        <pc:sldMkLst>
          <pc:docMk/>
          <pc:sldMk cId="1070785470" sldId="312"/>
        </pc:sldMkLst>
      </pc:sldChg>
      <pc:sldChg chg="del">
        <pc:chgData name="Ximena Carolina Del Carmen Prado Blanco" userId="S::ximena.prado@cloud.uautonoma.cl::8fefe893-71e3-4fd0-9f50-99bd3a1d735e" providerId="AD" clId="Web-{D6EF5DC5-2CD6-30BB-1FC3-1D8C532D9E98}" dt="2025-02-19T14:17:49.927" v="310"/>
        <pc:sldMkLst>
          <pc:docMk/>
          <pc:sldMk cId="2045303041" sldId="313"/>
        </pc:sldMkLst>
      </pc:sldChg>
      <pc:sldChg chg="del">
        <pc:chgData name="Ximena Carolina Del Carmen Prado Blanco" userId="S::ximena.prado@cloud.uautonoma.cl::8fefe893-71e3-4fd0-9f50-99bd3a1d735e" providerId="AD" clId="Web-{D6EF5DC5-2CD6-30BB-1FC3-1D8C532D9E98}" dt="2025-02-19T14:17:51.755" v="311"/>
        <pc:sldMkLst>
          <pc:docMk/>
          <pc:sldMk cId="1183637055" sldId="314"/>
        </pc:sldMkLst>
      </pc:sldChg>
      <pc:sldChg chg="modSp add del">
        <pc:chgData name="Ximena Carolina Del Carmen Prado Blanco" userId="S::ximena.prado@cloud.uautonoma.cl::8fefe893-71e3-4fd0-9f50-99bd3a1d735e" providerId="AD" clId="Web-{D6EF5DC5-2CD6-30BB-1FC3-1D8C532D9E98}" dt="2025-02-19T14:12:43.745" v="266" actId="20577"/>
        <pc:sldMkLst>
          <pc:docMk/>
          <pc:sldMk cId="3987654089" sldId="315"/>
        </pc:sldMkLst>
        <pc:spChg chg="mod">
          <ac:chgData name="Ximena Carolina Del Carmen Prado Blanco" userId="S::ximena.prado@cloud.uautonoma.cl::8fefe893-71e3-4fd0-9f50-99bd3a1d735e" providerId="AD" clId="Web-{D6EF5DC5-2CD6-30BB-1FC3-1D8C532D9E98}" dt="2025-02-19T14:12:43.745" v="266" actId="20577"/>
          <ac:spMkLst>
            <pc:docMk/>
            <pc:sldMk cId="3987654089" sldId="315"/>
            <ac:spMk id="11" creationId="{0317D24D-C242-E53F-8C7C-3B6CE5E89E65}"/>
          </ac:spMkLst>
        </pc:spChg>
      </pc:sldChg>
      <pc:sldChg chg="new">
        <pc:chgData name="Ximena Carolina Del Carmen Prado Blanco" userId="S::ximena.prado@cloud.uautonoma.cl::8fefe893-71e3-4fd0-9f50-99bd3a1d735e" providerId="AD" clId="Web-{D6EF5DC5-2CD6-30BB-1FC3-1D8C532D9E98}" dt="2025-02-19T14:35:12.040" v="484"/>
        <pc:sldMkLst>
          <pc:docMk/>
          <pc:sldMk cId="1076885892" sldId="316"/>
        </pc:sldMkLst>
      </pc:sldChg>
      <pc:sldChg chg="addSp modSp del">
        <pc:chgData name="Ximena Carolina Del Carmen Prado Blanco" userId="S::ximena.prado@cloud.uautonoma.cl::8fefe893-71e3-4fd0-9f50-99bd3a1d735e" providerId="AD" clId="Web-{D6EF5DC5-2CD6-30BB-1FC3-1D8C532D9E98}" dt="2025-02-19T14:30:53.265" v="418"/>
        <pc:sldMkLst>
          <pc:docMk/>
          <pc:sldMk cId="2819052089" sldId="318"/>
        </pc:sldMkLst>
        <pc:spChg chg="mod">
          <ac:chgData name="Ximena Carolina Del Carmen Prado Blanco" userId="S::ximena.prado@cloud.uautonoma.cl::8fefe893-71e3-4fd0-9f50-99bd3a1d735e" providerId="AD" clId="Web-{D6EF5DC5-2CD6-30BB-1FC3-1D8C532D9E98}" dt="2025-02-19T14:18:46.741" v="324" actId="14100"/>
          <ac:spMkLst>
            <pc:docMk/>
            <pc:sldMk cId="2819052089" sldId="318"/>
            <ac:spMk id="3" creationId="{00000000-0000-0000-0000-000000000000}"/>
          </ac:spMkLst>
        </pc:spChg>
        <pc:spChg chg="add mod">
          <ac:chgData name="Ximena Carolina Del Carmen Prado Blanco" userId="S::ximena.prado@cloud.uautonoma.cl::8fefe893-71e3-4fd0-9f50-99bd3a1d735e" providerId="AD" clId="Web-{D6EF5DC5-2CD6-30BB-1FC3-1D8C532D9E98}" dt="2025-02-19T14:19:20.712" v="391" actId="20577"/>
          <ac:spMkLst>
            <pc:docMk/>
            <pc:sldMk cId="2819052089" sldId="318"/>
            <ac:spMk id="4" creationId="{0D6599F3-A448-90CA-8936-3CBFA53ED411}"/>
          </ac:spMkLst>
        </pc:spChg>
      </pc:sldChg>
      <pc:sldChg chg="addSp delSp modSp del">
        <pc:chgData name="Ximena Carolina Del Carmen Prado Blanco" userId="S::ximena.prado@cloud.uautonoma.cl::8fefe893-71e3-4fd0-9f50-99bd3a1d735e" providerId="AD" clId="Web-{D6EF5DC5-2CD6-30BB-1FC3-1D8C532D9E98}" dt="2025-02-19T14:30:55.797" v="419"/>
        <pc:sldMkLst>
          <pc:docMk/>
          <pc:sldMk cId="1334079954" sldId="319"/>
        </pc:sldMkLst>
        <pc:spChg chg="add del mod">
          <ac:chgData name="Ximena Carolina Del Carmen Prado Blanco" userId="S::ximena.prado@cloud.uautonoma.cl::8fefe893-71e3-4fd0-9f50-99bd3a1d735e" providerId="AD" clId="Web-{D6EF5DC5-2CD6-30BB-1FC3-1D8C532D9E98}" dt="2025-02-19T14:18:42.085" v="323"/>
          <ac:spMkLst>
            <pc:docMk/>
            <pc:sldMk cId="1334079954" sldId="319"/>
            <ac:spMk id="4" creationId="{0D6599F3-A448-90CA-8936-3CBFA53ED411}"/>
          </ac:spMkLst>
        </pc:spChg>
        <pc:spChg chg="add del mod">
          <ac:chgData name="Ximena Carolina Del Carmen Prado Blanco" userId="S::ximena.prado@cloud.uautonoma.cl::8fefe893-71e3-4fd0-9f50-99bd3a1d735e" providerId="AD" clId="Web-{D6EF5DC5-2CD6-30BB-1FC3-1D8C532D9E98}" dt="2025-02-19T14:19:27.540" v="392"/>
          <ac:spMkLst>
            <pc:docMk/>
            <pc:sldMk cId="1334079954" sldId="319"/>
            <ac:spMk id="8" creationId="{E7BFF11B-50E6-8FDF-2ECC-268D8487414F}"/>
          </ac:spMkLst>
        </pc:spChg>
        <pc:spChg chg="add del mod">
          <ac:chgData name="Ximena Carolina Del Carmen Prado Blanco" userId="S::ximena.prado@cloud.uautonoma.cl::8fefe893-71e3-4fd0-9f50-99bd3a1d735e" providerId="AD" clId="Web-{D6EF5DC5-2CD6-30BB-1FC3-1D8C532D9E98}" dt="2025-02-19T14:19:40.243" v="394"/>
          <ac:spMkLst>
            <pc:docMk/>
            <pc:sldMk cId="1334079954" sldId="319"/>
            <ac:spMk id="17" creationId="{1A377395-DFEC-A59D-5803-E87AB9375470}"/>
          </ac:spMkLst>
        </pc:spChg>
        <pc:graphicFrameChg chg="add del mod ord modGraphic">
          <ac:chgData name="Ximena Carolina Del Carmen Prado Blanco" userId="S::ximena.prado@cloud.uautonoma.cl::8fefe893-71e3-4fd0-9f50-99bd3a1d735e" providerId="AD" clId="Web-{D6EF5DC5-2CD6-30BB-1FC3-1D8C532D9E98}" dt="2025-02-19T14:19:32.024" v="393"/>
          <ac:graphicFrameMkLst>
            <pc:docMk/>
            <pc:sldMk cId="1334079954" sldId="319"/>
            <ac:graphicFrameMk id="9" creationId="{183D7E8F-8E51-F9C6-75F4-4385AA1874BA}"/>
          </ac:graphicFrameMkLst>
        </pc:graphicFrameChg>
        <pc:picChg chg="mod">
          <ac:chgData name="Ximena Carolina Del Carmen Prado Blanco" userId="S::ximena.prado@cloud.uautonoma.cl::8fefe893-71e3-4fd0-9f50-99bd3a1d735e" providerId="AD" clId="Web-{D6EF5DC5-2CD6-30BB-1FC3-1D8C532D9E98}" dt="2025-02-19T14:18:12.271" v="313" actId="1076"/>
          <ac:picMkLst>
            <pc:docMk/>
            <pc:sldMk cId="1334079954" sldId="319"/>
            <ac:picMk id="7" creationId="{D81CF8E2-ECE5-1B02-5167-C3085F17E0AB}"/>
          </ac:picMkLst>
        </pc:picChg>
      </pc:sldChg>
      <pc:sldChg chg="del">
        <pc:chgData name="Ximena Carolina Del Carmen Prado Blanco" userId="S::ximena.prado@cloud.uautonoma.cl::8fefe893-71e3-4fd0-9f50-99bd3a1d735e" providerId="AD" clId="Web-{D6EF5DC5-2CD6-30BB-1FC3-1D8C532D9E98}" dt="2025-02-19T14:30:56.719" v="420"/>
        <pc:sldMkLst>
          <pc:docMk/>
          <pc:sldMk cId="1552247959" sldId="320"/>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143000" y="1122363"/>
            <a:ext cx="6858000" cy="2387600"/>
          </a:xfrm>
        </p:spPr>
        <p:txBody>
          <a:bodyPr anchor="b"/>
          <a:lstStyle>
            <a:lvl1pPr algn="ctr">
              <a:defRPr sz="4500"/>
            </a:lvl1pPr>
          </a:lstStyle>
          <a:p>
            <a:r>
              <a:rPr lang="es-ES"/>
              <a:t>Haga clic para modificar el estilo de título del patrón</a:t>
            </a:r>
            <a:endParaRPr lang="es-ES_tradnl"/>
          </a:p>
        </p:txBody>
      </p:sp>
      <p:sp>
        <p:nvSpPr>
          <p:cNvPr id="3" name="Subtítulo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s-ES"/>
              <a:t>Haga clic para modificar el estilo de subtítulo del patrón</a:t>
            </a:r>
            <a:endParaRPr lang="es-ES_tradnl"/>
          </a:p>
        </p:txBody>
      </p:sp>
      <p:sp>
        <p:nvSpPr>
          <p:cNvPr id="4" name="Marcador de fecha 3"/>
          <p:cNvSpPr>
            <a:spLocks noGrp="1"/>
          </p:cNvSpPr>
          <p:nvPr>
            <p:ph type="dt" sz="half" idx="10"/>
          </p:nvPr>
        </p:nvSpPr>
        <p:spPr/>
        <p:txBody>
          <a:bodyPr/>
          <a:lstStyle/>
          <a:p>
            <a:fld id="{6D4F92C9-A9B0-E24E-9694-F8203E5D88BC}" type="datetimeFigureOut">
              <a:rPr lang="es-ES_tradnl" smtClean="0"/>
              <a:t>19/02/2025</a:t>
            </a:fld>
            <a:endParaRPr lang="es-ES_tradnl"/>
          </a:p>
        </p:txBody>
      </p:sp>
      <p:sp>
        <p:nvSpPr>
          <p:cNvPr id="5" name="Marcador de pie de página 4"/>
          <p:cNvSpPr>
            <a:spLocks noGrp="1"/>
          </p:cNvSpPr>
          <p:nvPr>
            <p:ph type="ftr" sz="quarter" idx="11"/>
          </p:nvPr>
        </p:nvSpPr>
        <p:spPr/>
        <p:txBody>
          <a:bodyPr/>
          <a:lstStyle/>
          <a:p>
            <a:endParaRPr lang="es-ES_tradnl"/>
          </a:p>
        </p:txBody>
      </p:sp>
      <p:sp>
        <p:nvSpPr>
          <p:cNvPr id="6" name="Marcador de número de diapositiva 5"/>
          <p:cNvSpPr>
            <a:spLocks noGrp="1"/>
          </p:cNvSpPr>
          <p:nvPr>
            <p:ph type="sldNum" sz="quarter" idx="12"/>
          </p:nvPr>
        </p:nvSpPr>
        <p:spPr/>
        <p:txBody>
          <a:bodyPr/>
          <a:lstStyle/>
          <a:p>
            <a:fld id="{7F24927E-5CAA-B543-943E-4D442D4CB1B3}" type="slidenum">
              <a:rPr lang="es-ES_tradnl" smtClean="0"/>
              <a:t>‹Nº›</a:t>
            </a:fld>
            <a:endParaRPr lang="es-ES_tradnl"/>
          </a:p>
        </p:txBody>
      </p:sp>
    </p:spTree>
    <p:extLst>
      <p:ext uri="{BB962C8B-B14F-4D97-AF65-F5344CB8AC3E}">
        <p14:creationId xmlns:p14="http://schemas.microsoft.com/office/powerpoint/2010/main" val="39574986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ES_tradnl"/>
          </a:p>
        </p:txBody>
      </p:sp>
      <p:sp>
        <p:nvSpPr>
          <p:cNvPr id="3" name="Marcador de texto vertical 2"/>
          <p:cNvSpPr>
            <a:spLocks noGrp="1"/>
          </p:cNvSpPr>
          <p:nvPr>
            <p:ph type="body" orient="vert" idx="1"/>
          </p:nvPr>
        </p:nvSpPr>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ES_tradnl"/>
          </a:p>
        </p:txBody>
      </p:sp>
      <p:sp>
        <p:nvSpPr>
          <p:cNvPr id="4" name="Marcador de fecha 3"/>
          <p:cNvSpPr>
            <a:spLocks noGrp="1"/>
          </p:cNvSpPr>
          <p:nvPr>
            <p:ph type="dt" sz="half" idx="10"/>
          </p:nvPr>
        </p:nvSpPr>
        <p:spPr/>
        <p:txBody>
          <a:bodyPr/>
          <a:lstStyle/>
          <a:p>
            <a:fld id="{6D4F92C9-A9B0-E24E-9694-F8203E5D88BC}" type="datetimeFigureOut">
              <a:rPr lang="es-ES_tradnl" smtClean="0"/>
              <a:t>19/02/2025</a:t>
            </a:fld>
            <a:endParaRPr lang="es-ES_tradnl"/>
          </a:p>
        </p:txBody>
      </p:sp>
      <p:sp>
        <p:nvSpPr>
          <p:cNvPr id="5" name="Marcador de pie de página 4"/>
          <p:cNvSpPr>
            <a:spLocks noGrp="1"/>
          </p:cNvSpPr>
          <p:nvPr>
            <p:ph type="ftr" sz="quarter" idx="11"/>
          </p:nvPr>
        </p:nvSpPr>
        <p:spPr/>
        <p:txBody>
          <a:bodyPr/>
          <a:lstStyle/>
          <a:p>
            <a:endParaRPr lang="es-ES_tradnl"/>
          </a:p>
        </p:txBody>
      </p:sp>
      <p:sp>
        <p:nvSpPr>
          <p:cNvPr id="6" name="Marcador de número de diapositiva 5"/>
          <p:cNvSpPr>
            <a:spLocks noGrp="1"/>
          </p:cNvSpPr>
          <p:nvPr>
            <p:ph type="sldNum" sz="quarter" idx="12"/>
          </p:nvPr>
        </p:nvSpPr>
        <p:spPr/>
        <p:txBody>
          <a:bodyPr/>
          <a:lstStyle/>
          <a:p>
            <a:fld id="{7F24927E-5CAA-B543-943E-4D442D4CB1B3}" type="slidenum">
              <a:rPr lang="es-ES_tradnl" smtClean="0"/>
              <a:t>‹Nº›</a:t>
            </a:fld>
            <a:endParaRPr lang="es-ES_tradnl"/>
          </a:p>
        </p:txBody>
      </p:sp>
    </p:spTree>
    <p:extLst>
      <p:ext uri="{BB962C8B-B14F-4D97-AF65-F5344CB8AC3E}">
        <p14:creationId xmlns:p14="http://schemas.microsoft.com/office/powerpoint/2010/main" val="10817690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543675" y="365125"/>
            <a:ext cx="1971675" cy="5811838"/>
          </a:xfrm>
        </p:spPr>
        <p:txBody>
          <a:bodyPr vert="eaVert"/>
          <a:lstStyle/>
          <a:p>
            <a:r>
              <a:rPr lang="es-ES"/>
              <a:t>Haga clic para modificar el estilo de título del patrón</a:t>
            </a:r>
            <a:endParaRPr lang="es-ES_tradnl"/>
          </a:p>
        </p:txBody>
      </p:sp>
      <p:sp>
        <p:nvSpPr>
          <p:cNvPr id="3" name="Marcador de texto vertical 2"/>
          <p:cNvSpPr>
            <a:spLocks noGrp="1"/>
          </p:cNvSpPr>
          <p:nvPr>
            <p:ph type="body" orient="vert" idx="1"/>
          </p:nvPr>
        </p:nvSpPr>
        <p:spPr>
          <a:xfrm>
            <a:off x="628650" y="365125"/>
            <a:ext cx="5800725" cy="5811838"/>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ES_tradnl"/>
          </a:p>
        </p:txBody>
      </p:sp>
      <p:sp>
        <p:nvSpPr>
          <p:cNvPr id="4" name="Marcador de fecha 3"/>
          <p:cNvSpPr>
            <a:spLocks noGrp="1"/>
          </p:cNvSpPr>
          <p:nvPr>
            <p:ph type="dt" sz="half" idx="10"/>
          </p:nvPr>
        </p:nvSpPr>
        <p:spPr/>
        <p:txBody>
          <a:bodyPr/>
          <a:lstStyle/>
          <a:p>
            <a:fld id="{6D4F92C9-A9B0-E24E-9694-F8203E5D88BC}" type="datetimeFigureOut">
              <a:rPr lang="es-ES_tradnl" smtClean="0"/>
              <a:t>19/02/2025</a:t>
            </a:fld>
            <a:endParaRPr lang="es-ES_tradnl"/>
          </a:p>
        </p:txBody>
      </p:sp>
      <p:sp>
        <p:nvSpPr>
          <p:cNvPr id="5" name="Marcador de pie de página 4"/>
          <p:cNvSpPr>
            <a:spLocks noGrp="1"/>
          </p:cNvSpPr>
          <p:nvPr>
            <p:ph type="ftr" sz="quarter" idx="11"/>
          </p:nvPr>
        </p:nvSpPr>
        <p:spPr/>
        <p:txBody>
          <a:bodyPr/>
          <a:lstStyle/>
          <a:p>
            <a:endParaRPr lang="es-ES_tradnl"/>
          </a:p>
        </p:txBody>
      </p:sp>
      <p:sp>
        <p:nvSpPr>
          <p:cNvPr id="6" name="Marcador de número de diapositiva 5"/>
          <p:cNvSpPr>
            <a:spLocks noGrp="1"/>
          </p:cNvSpPr>
          <p:nvPr>
            <p:ph type="sldNum" sz="quarter" idx="12"/>
          </p:nvPr>
        </p:nvSpPr>
        <p:spPr/>
        <p:txBody>
          <a:bodyPr/>
          <a:lstStyle/>
          <a:p>
            <a:fld id="{7F24927E-5CAA-B543-943E-4D442D4CB1B3}" type="slidenum">
              <a:rPr lang="es-ES_tradnl" smtClean="0"/>
              <a:t>‹Nº›</a:t>
            </a:fld>
            <a:endParaRPr lang="es-ES_tradnl"/>
          </a:p>
        </p:txBody>
      </p:sp>
    </p:spTree>
    <p:extLst>
      <p:ext uri="{BB962C8B-B14F-4D97-AF65-F5344CB8AC3E}">
        <p14:creationId xmlns:p14="http://schemas.microsoft.com/office/powerpoint/2010/main" val="6167523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Diapositiva de título">
    <p:spTree>
      <p:nvGrpSpPr>
        <p:cNvPr id="1" name=""/>
        <p:cNvGrpSpPr/>
        <p:nvPr/>
      </p:nvGrpSpPr>
      <p:grpSpPr>
        <a:xfrm>
          <a:off x="0" y="0"/>
          <a:ext cx="0" cy="0"/>
          <a:chOff x="0" y="0"/>
          <a:chExt cx="0" cy="0"/>
        </a:xfrm>
      </p:grpSpPr>
      <p:sp>
        <p:nvSpPr>
          <p:cNvPr id="3" name="Subtítulo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s-ES"/>
              <a:t>Haga clic para modificar el estilo de subtítulo del patrón</a:t>
            </a:r>
            <a:endParaRPr lang="es-ES_tradnl"/>
          </a:p>
        </p:txBody>
      </p:sp>
      <p:sp>
        <p:nvSpPr>
          <p:cNvPr id="4" name="Marcador de fecha 3"/>
          <p:cNvSpPr>
            <a:spLocks noGrp="1"/>
          </p:cNvSpPr>
          <p:nvPr>
            <p:ph type="dt" sz="half" idx="10"/>
          </p:nvPr>
        </p:nvSpPr>
        <p:spPr/>
        <p:txBody>
          <a:bodyPr/>
          <a:lstStyle/>
          <a:p>
            <a:fld id="{6D4F92C9-A9B0-E24E-9694-F8203E5D88BC}" type="datetimeFigureOut">
              <a:rPr lang="es-ES_tradnl" smtClean="0"/>
              <a:t>19/02/2025</a:t>
            </a:fld>
            <a:endParaRPr lang="es-ES_tradnl"/>
          </a:p>
        </p:txBody>
      </p:sp>
      <p:sp>
        <p:nvSpPr>
          <p:cNvPr id="5" name="Marcador de pie de página 4"/>
          <p:cNvSpPr>
            <a:spLocks noGrp="1"/>
          </p:cNvSpPr>
          <p:nvPr>
            <p:ph type="ftr" sz="quarter" idx="11"/>
          </p:nvPr>
        </p:nvSpPr>
        <p:spPr/>
        <p:txBody>
          <a:bodyPr/>
          <a:lstStyle/>
          <a:p>
            <a:endParaRPr lang="es-ES_tradnl"/>
          </a:p>
        </p:txBody>
      </p:sp>
      <p:sp>
        <p:nvSpPr>
          <p:cNvPr id="6" name="Marcador de número de diapositiva 5"/>
          <p:cNvSpPr>
            <a:spLocks noGrp="1"/>
          </p:cNvSpPr>
          <p:nvPr>
            <p:ph type="sldNum" sz="quarter" idx="12"/>
          </p:nvPr>
        </p:nvSpPr>
        <p:spPr/>
        <p:txBody>
          <a:bodyPr/>
          <a:lstStyle/>
          <a:p>
            <a:fld id="{7F24927E-5CAA-B543-943E-4D442D4CB1B3}" type="slidenum">
              <a:rPr lang="es-ES_tradnl" smtClean="0"/>
              <a:t>‹Nº›</a:t>
            </a:fld>
            <a:endParaRPr lang="es-ES_tradnl"/>
          </a:p>
        </p:txBody>
      </p:sp>
      <p:sp>
        <p:nvSpPr>
          <p:cNvPr id="7" name="Título 6">
            <a:extLst>
              <a:ext uri="{FF2B5EF4-FFF2-40B4-BE49-F238E27FC236}">
                <a16:creationId xmlns:a16="http://schemas.microsoft.com/office/drawing/2014/main" id="{83C0DACE-AD12-4FB3-A466-D50D77A31605}"/>
              </a:ext>
            </a:extLst>
          </p:cNvPr>
          <p:cNvSpPr>
            <a:spLocks noGrp="1"/>
          </p:cNvSpPr>
          <p:nvPr>
            <p:ph type="title"/>
          </p:nvPr>
        </p:nvSpPr>
        <p:spPr/>
        <p:txBody>
          <a:bodyPr/>
          <a:lstStyle/>
          <a:p>
            <a:r>
              <a:rPr lang="es-ES"/>
              <a:t>Haga clic para modificar el estilo de título del patrón</a:t>
            </a:r>
            <a:endParaRPr lang="es-CL"/>
          </a:p>
        </p:txBody>
      </p:sp>
    </p:spTree>
    <p:extLst>
      <p:ext uri="{BB962C8B-B14F-4D97-AF65-F5344CB8AC3E}">
        <p14:creationId xmlns:p14="http://schemas.microsoft.com/office/powerpoint/2010/main" val="3345235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ES_tradnl"/>
          </a:p>
        </p:txBody>
      </p:sp>
      <p:sp>
        <p:nvSpPr>
          <p:cNvPr id="3" name="Marcador de contenido 2"/>
          <p:cNvSpPr>
            <a:spLocks noGrp="1"/>
          </p:cNvSpPr>
          <p:nvPr>
            <p:ph idx="1"/>
          </p:nvPr>
        </p:nvSpPr>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ES_tradnl"/>
          </a:p>
        </p:txBody>
      </p:sp>
      <p:sp>
        <p:nvSpPr>
          <p:cNvPr id="4" name="Marcador de fecha 3"/>
          <p:cNvSpPr>
            <a:spLocks noGrp="1"/>
          </p:cNvSpPr>
          <p:nvPr>
            <p:ph type="dt" sz="half" idx="10"/>
          </p:nvPr>
        </p:nvSpPr>
        <p:spPr/>
        <p:txBody>
          <a:bodyPr/>
          <a:lstStyle/>
          <a:p>
            <a:fld id="{6D4F92C9-A9B0-E24E-9694-F8203E5D88BC}" type="datetimeFigureOut">
              <a:rPr lang="es-ES_tradnl" smtClean="0"/>
              <a:t>19/02/2025</a:t>
            </a:fld>
            <a:endParaRPr lang="es-ES_tradnl"/>
          </a:p>
        </p:txBody>
      </p:sp>
      <p:sp>
        <p:nvSpPr>
          <p:cNvPr id="5" name="Marcador de pie de página 4"/>
          <p:cNvSpPr>
            <a:spLocks noGrp="1"/>
          </p:cNvSpPr>
          <p:nvPr>
            <p:ph type="ftr" sz="quarter" idx="11"/>
          </p:nvPr>
        </p:nvSpPr>
        <p:spPr/>
        <p:txBody>
          <a:bodyPr/>
          <a:lstStyle/>
          <a:p>
            <a:endParaRPr lang="es-ES_tradnl"/>
          </a:p>
        </p:txBody>
      </p:sp>
      <p:sp>
        <p:nvSpPr>
          <p:cNvPr id="6" name="Marcador de número de diapositiva 5"/>
          <p:cNvSpPr>
            <a:spLocks noGrp="1"/>
          </p:cNvSpPr>
          <p:nvPr>
            <p:ph type="sldNum" sz="quarter" idx="12"/>
          </p:nvPr>
        </p:nvSpPr>
        <p:spPr/>
        <p:txBody>
          <a:bodyPr/>
          <a:lstStyle/>
          <a:p>
            <a:fld id="{7F24927E-5CAA-B543-943E-4D442D4CB1B3}" type="slidenum">
              <a:rPr lang="es-ES_tradnl" smtClean="0"/>
              <a:t>‹Nº›</a:t>
            </a:fld>
            <a:endParaRPr lang="es-ES_tradnl"/>
          </a:p>
        </p:txBody>
      </p:sp>
    </p:spTree>
    <p:extLst>
      <p:ext uri="{BB962C8B-B14F-4D97-AF65-F5344CB8AC3E}">
        <p14:creationId xmlns:p14="http://schemas.microsoft.com/office/powerpoint/2010/main" val="26526949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623888" y="1709739"/>
            <a:ext cx="7886700" cy="2852737"/>
          </a:xfrm>
        </p:spPr>
        <p:txBody>
          <a:bodyPr anchor="b"/>
          <a:lstStyle>
            <a:lvl1pPr>
              <a:defRPr sz="4500"/>
            </a:lvl1pPr>
          </a:lstStyle>
          <a:p>
            <a:r>
              <a:rPr lang="es-ES"/>
              <a:t>Haga clic para modificar el estilo de título del patrón</a:t>
            </a:r>
            <a:endParaRPr lang="es-ES_tradnl"/>
          </a:p>
        </p:txBody>
      </p:sp>
      <p:sp>
        <p:nvSpPr>
          <p:cNvPr id="3" name="Marcador de texto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s-ES"/>
              <a:t>Editar los estilos de texto del patrón</a:t>
            </a:r>
          </a:p>
        </p:txBody>
      </p:sp>
      <p:sp>
        <p:nvSpPr>
          <p:cNvPr id="4" name="Marcador de fecha 3"/>
          <p:cNvSpPr>
            <a:spLocks noGrp="1"/>
          </p:cNvSpPr>
          <p:nvPr>
            <p:ph type="dt" sz="half" idx="10"/>
          </p:nvPr>
        </p:nvSpPr>
        <p:spPr/>
        <p:txBody>
          <a:bodyPr/>
          <a:lstStyle/>
          <a:p>
            <a:fld id="{6D4F92C9-A9B0-E24E-9694-F8203E5D88BC}" type="datetimeFigureOut">
              <a:rPr lang="es-ES_tradnl" smtClean="0"/>
              <a:t>19/02/2025</a:t>
            </a:fld>
            <a:endParaRPr lang="es-ES_tradnl"/>
          </a:p>
        </p:txBody>
      </p:sp>
      <p:sp>
        <p:nvSpPr>
          <p:cNvPr id="5" name="Marcador de pie de página 4"/>
          <p:cNvSpPr>
            <a:spLocks noGrp="1"/>
          </p:cNvSpPr>
          <p:nvPr>
            <p:ph type="ftr" sz="quarter" idx="11"/>
          </p:nvPr>
        </p:nvSpPr>
        <p:spPr/>
        <p:txBody>
          <a:bodyPr/>
          <a:lstStyle/>
          <a:p>
            <a:endParaRPr lang="es-ES_tradnl"/>
          </a:p>
        </p:txBody>
      </p:sp>
      <p:sp>
        <p:nvSpPr>
          <p:cNvPr id="6" name="Marcador de número de diapositiva 5"/>
          <p:cNvSpPr>
            <a:spLocks noGrp="1"/>
          </p:cNvSpPr>
          <p:nvPr>
            <p:ph type="sldNum" sz="quarter" idx="12"/>
          </p:nvPr>
        </p:nvSpPr>
        <p:spPr/>
        <p:txBody>
          <a:bodyPr/>
          <a:lstStyle/>
          <a:p>
            <a:fld id="{7F24927E-5CAA-B543-943E-4D442D4CB1B3}" type="slidenum">
              <a:rPr lang="es-ES_tradnl" smtClean="0"/>
              <a:t>‹Nº›</a:t>
            </a:fld>
            <a:endParaRPr lang="es-ES_tradnl"/>
          </a:p>
        </p:txBody>
      </p:sp>
    </p:spTree>
    <p:extLst>
      <p:ext uri="{BB962C8B-B14F-4D97-AF65-F5344CB8AC3E}">
        <p14:creationId xmlns:p14="http://schemas.microsoft.com/office/powerpoint/2010/main" val="10823896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ES_tradnl"/>
          </a:p>
        </p:txBody>
      </p:sp>
      <p:sp>
        <p:nvSpPr>
          <p:cNvPr id="3" name="Marcador de contenido 2"/>
          <p:cNvSpPr>
            <a:spLocks noGrp="1"/>
          </p:cNvSpPr>
          <p:nvPr>
            <p:ph sz="half" idx="1"/>
          </p:nvPr>
        </p:nvSpPr>
        <p:spPr>
          <a:xfrm>
            <a:off x="628650" y="1825625"/>
            <a:ext cx="3886200" cy="435133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ES_tradnl"/>
          </a:p>
        </p:txBody>
      </p:sp>
      <p:sp>
        <p:nvSpPr>
          <p:cNvPr id="4" name="Marcador de contenido 3"/>
          <p:cNvSpPr>
            <a:spLocks noGrp="1"/>
          </p:cNvSpPr>
          <p:nvPr>
            <p:ph sz="half" idx="2"/>
          </p:nvPr>
        </p:nvSpPr>
        <p:spPr>
          <a:xfrm>
            <a:off x="4629150" y="1825625"/>
            <a:ext cx="3886200" cy="435133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ES_tradnl"/>
          </a:p>
        </p:txBody>
      </p:sp>
      <p:sp>
        <p:nvSpPr>
          <p:cNvPr id="5" name="Marcador de fecha 4"/>
          <p:cNvSpPr>
            <a:spLocks noGrp="1"/>
          </p:cNvSpPr>
          <p:nvPr>
            <p:ph type="dt" sz="half" idx="10"/>
          </p:nvPr>
        </p:nvSpPr>
        <p:spPr/>
        <p:txBody>
          <a:bodyPr/>
          <a:lstStyle/>
          <a:p>
            <a:fld id="{6D4F92C9-A9B0-E24E-9694-F8203E5D88BC}" type="datetimeFigureOut">
              <a:rPr lang="es-ES_tradnl" smtClean="0"/>
              <a:t>19/02/2025</a:t>
            </a:fld>
            <a:endParaRPr lang="es-ES_tradnl"/>
          </a:p>
        </p:txBody>
      </p:sp>
      <p:sp>
        <p:nvSpPr>
          <p:cNvPr id="6" name="Marcador de pie de página 5"/>
          <p:cNvSpPr>
            <a:spLocks noGrp="1"/>
          </p:cNvSpPr>
          <p:nvPr>
            <p:ph type="ftr" sz="quarter" idx="11"/>
          </p:nvPr>
        </p:nvSpPr>
        <p:spPr/>
        <p:txBody>
          <a:bodyPr/>
          <a:lstStyle/>
          <a:p>
            <a:endParaRPr lang="es-ES_tradnl"/>
          </a:p>
        </p:txBody>
      </p:sp>
      <p:sp>
        <p:nvSpPr>
          <p:cNvPr id="7" name="Marcador de número de diapositiva 6"/>
          <p:cNvSpPr>
            <a:spLocks noGrp="1"/>
          </p:cNvSpPr>
          <p:nvPr>
            <p:ph type="sldNum" sz="quarter" idx="12"/>
          </p:nvPr>
        </p:nvSpPr>
        <p:spPr/>
        <p:txBody>
          <a:bodyPr/>
          <a:lstStyle/>
          <a:p>
            <a:fld id="{7F24927E-5CAA-B543-943E-4D442D4CB1B3}" type="slidenum">
              <a:rPr lang="es-ES_tradnl" smtClean="0"/>
              <a:t>‹Nº›</a:t>
            </a:fld>
            <a:endParaRPr lang="es-ES_tradnl"/>
          </a:p>
        </p:txBody>
      </p:sp>
    </p:spTree>
    <p:extLst>
      <p:ext uri="{BB962C8B-B14F-4D97-AF65-F5344CB8AC3E}">
        <p14:creationId xmlns:p14="http://schemas.microsoft.com/office/powerpoint/2010/main" val="3508074637"/>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629841" y="365126"/>
            <a:ext cx="7886700" cy="1325563"/>
          </a:xfrm>
        </p:spPr>
        <p:txBody>
          <a:bodyPr/>
          <a:lstStyle/>
          <a:p>
            <a:r>
              <a:rPr lang="es-ES"/>
              <a:t>Haga clic para modificar el estilo de título del patrón</a:t>
            </a:r>
            <a:endParaRPr lang="es-ES_tradnl"/>
          </a:p>
        </p:txBody>
      </p:sp>
      <p:sp>
        <p:nvSpPr>
          <p:cNvPr id="3" name="Marcador de texto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Editar los estilos de texto del patrón</a:t>
            </a:r>
          </a:p>
        </p:txBody>
      </p:sp>
      <p:sp>
        <p:nvSpPr>
          <p:cNvPr id="4" name="Marcador de contenido 3"/>
          <p:cNvSpPr>
            <a:spLocks noGrp="1"/>
          </p:cNvSpPr>
          <p:nvPr>
            <p:ph sz="half" idx="2"/>
          </p:nvPr>
        </p:nvSpPr>
        <p:spPr>
          <a:xfrm>
            <a:off x="629842" y="2505075"/>
            <a:ext cx="3868340" cy="368458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ES_tradnl"/>
          </a:p>
        </p:txBody>
      </p:sp>
      <p:sp>
        <p:nvSpPr>
          <p:cNvPr id="5" name="Marcador de texto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Editar los estilos de texto del patrón</a:t>
            </a:r>
          </a:p>
        </p:txBody>
      </p:sp>
      <p:sp>
        <p:nvSpPr>
          <p:cNvPr id="6" name="Marcador de contenido 5"/>
          <p:cNvSpPr>
            <a:spLocks noGrp="1"/>
          </p:cNvSpPr>
          <p:nvPr>
            <p:ph sz="quarter" idx="4"/>
          </p:nvPr>
        </p:nvSpPr>
        <p:spPr>
          <a:xfrm>
            <a:off x="4629150" y="2505075"/>
            <a:ext cx="3887391" cy="368458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ES_tradnl"/>
          </a:p>
        </p:txBody>
      </p:sp>
      <p:sp>
        <p:nvSpPr>
          <p:cNvPr id="7" name="Marcador de fecha 6"/>
          <p:cNvSpPr>
            <a:spLocks noGrp="1"/>
          </p:cNvSpPr>
          <p:nvPr>
            <p:ph type="dt" sz="half" idx="10"/>
          </p:nvPr>
        </p:nvSpPr>
        <p:spPr/>
        <p:txBody>
          <a:bodyPr/>
          <a:lstStyle/>
          <a:p>
            <a:fld id="{6D4F92C9-A9B0-E24E-9694-F8203E5D88BC}" type="datetimeFigureOut">
              <a:rPr lang="es-ES_tradnl" smtClean="0"/>
              <a:t>19/02/2025</a:t>
            </a:fld>
            <a:endParaRPr lang="es-ES_tradnl"/>
          </a:p>
        </p:txBody>
      </p:sp>
      <p:sp>
        <p:nvSpPr>
          <p:cNvPr id="8" name="Marcador de pie de página 7"/>
          <p:cNvSpPr>
            <a:spLocks noGrp="1"/>
          </p:cNvSpPr>
          <p:nvPr>
            <p:ph type="ftr" sz="quarter" idx="11"/>
          </p:nvPr>
        </p:nvSpPr>
        <p:spPr/>
        <p:txBody>
          <a:bodyPr/>
          <a:lstStyle/>
          <a:p>
            <a:endParaRPr lang="es-ES_tradnl"/>
          </a:p>
        </p:txBody>
      </p:sp>
      <p:sp>
        <p:nvSpPr>
          <p:cNvPr id="9" name="Marcador de número de diapositiva 8"/>
          <p:cNvSpPr>
            <a:spLocks noGrp="1"/>
          </p:cNvSpPr>
          <p:nvPr>
            <p:ph type="sldNum" sz="quarter" idx="12"/>
          </p:nvPr>
        </p:nvSpPr>
        <p:spPr/>
        <p:txBody>
          <a:bodyPr/>
          <a:lstStyle/>
          <a:p>
            <a:fld id="{7F24927E-5CAA-B543-943E-4D442D4CB1B3}" type="slidenum">
              <a:rPr lang="es-ES_tradnl" smtClean="0"/>
              <a:t>‹Nº›</a:t>
            </a:fld>
            <a:endParaRPr lang="es-ES_tradnl"/>
          </a:p>
        </p:txBody>
      </p:sp>
    </p:spTree>
    <p:extLst>
      <p:ext uri="{BB962C8B-B14F-4D97-AF65-F5344CB8AC3E}">
        <p14:creationId xmlns:p14="http://schemas.microsoft.com/office/powerpoint/2010/main" val="276605566"/>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ES_tradnl"/>
          </a:p>
        </p:txBody>
      </p:sp>
      <p:sp>
        <p:nvSpPr>
          <p:cNvPr id="3" name="Marcador de fecha 2"/>
          <p:cNvSpPr>
            <a:spLocks noGrp="1"/>
          </p:cNvSpPr>
          <p:nvPr>
            <p:ph type="dt" sz="half" idx="10"/>
          </p:nvPr>
        </p:nvSpPr>
        <p:spPr/>
        <p:txBody>
          <a:bodyPr/>
          <a:lstStyle/>
          <a:p>
            <a:fld id="{6D4F92C9-A9B0-E24E-9694-F8203E5D88BC}" type="datetimeFigureOut">
              <a:rPr lang="es-ES_tradnl" smtClean="0"/>
              <a:t>19/02/2025</a:t>
            </a:fld>
            <a:endParaRPr lang="es-ES_tradnl"/>
          </a:p>
        </p:txBody>
      </p:sp>
      <p:sp>
        <p:nvSpPr>
          <p:cNvPr id="4" name="Marcador de pie de página 3"/>
          <p:cNvSpPr>
            <a:spLocks noGrp="1"/>
          </p:cNvSpPr>
          <p:nvPr>
            <p:ph type="ftr" sz="quarter" idx="11"/>
          </p:nvPr>
        </p:nvSpPr>
        <p:spPr/>
        <p:txBody>
          <a:bodyPr/>
          <a:lstStyle/>
          <a:p>
            <a:endParaRPr lang="es-ES_tradnl"/>
          </a:p>
        </p:txBody>
      </p:sp>
      <p:sp>
        <p:nvSpPr>
          <p:cNvPr id="5" name="Marcador de número de diapositiva 4"/>
          <p:cNvSpPr>
            <a:spLocks noGrp="1"/>
          </p:cNvSpPr>
          <p:nvPr>
            <p:ph type="sldNum" sz="quarter" idx="12"/>
          </p:nvPr>
        </p:nvSpPr>
        <p:spPr/>
        <p:txBody>
          <a:bodyPr/>
          <a:lstStyle/>
          <a:p>
            <a:fld id="{7F24927E-5CAA-B543-943E-4D442D4CB1B3}" type="slidenum">
              <a:rPr lang="es-ES_tradnl" smtClean="0"/>
              <a:t>‹Nº›</a:t>
            </a:fld>
            <a:endParaRPr lang="es-ES_tradnl"/>
          </a:p>
        </p:txBody>
      </p:sp>
    </p:spTree>
    <p:extLst>
      <p:ext uri="{BB962C8B-B14F-4D97-AF65-F5344CB8AC3E}">
        <p14:creationId xmlns:p14="http://schemas.microsoft.com/office/powerpoint/2010/main" val="9970318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6D4F92C9-A9B0-E24E-9694-F8203E5D88BC}" type="datetimeFigureOut">
              <a:rPr lang="es-ES_tradnl" smtClean="0"/>
              <a:t>19/02/2025</a:t>
            </a:fld>
            <a:endParaRPr lang="es-ES_tradnl"/>
          </a:p>
        </p:txBody>
      </p:sp>
      <p:sp>
        <p:nvSpPr>
          <p:cNvPr id="3" name="Marcador de pie de página 2"/>
          <p:cNvSpPr>
            <a:spLocks noGrp="1"/>
          </p:cNvSpPr>
          <p:nvPr>
            <p:ph type="ftr" sz="quarter" idx="11"/>
          </p:nvPr>
        </p:nvSpPr>
        <p:spPr/>
        <p:txBody>
          <a:bodyPr/>
          <a:lstStyle/>
          <a:p>
            <a:endParaRPr lang="es-ES_tradnl"/>
          </a:p>
        </p:txBody>
      </p:sp>
      <p:sp>
        <p:nvSpPr>
          <p:cNvPr id="4" name="Marcador de número de diapositiva 3"/>
          <p:cNvSpPr>
            <a:spLocks noGrp="1"/>
          </p:cNvSpPr>
          <p:nvPr>
            <p:ph type="sldNum" sz="quarter" idx="12"/>
          </p:nvPr>
        </p:nvSpPr>
        <p:spPr/>
        <p:txBody>
          <a:bodyPr/>
          <a:lstStyle/>
          <a:p>
            <a:fld id="{7F24927E-5CAA-B543-943E-4D442D4CB1B3}" type="slidenum">
              <a:rPr lang="es-ES_tradnl" smtClean="0"/>
              <a:t>‹Nº›</a:t>
            </a:fld>
            <a:endParaRPr lang="es-ES_tradnl"/>
          </a:p>
        </p:txBody>
      </p:sp>
    </p:spTree>
    <p:extLst>
      <p:ext uri="{BB962C8B-B14F-4D97-AF65-F5344CB8AC3E}">
        <p14:creationId xmlns:p14="http://schemas.microsoft.com/office/powerpoint/2010/main" val="1174692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629841" y="457200"/>
            <a:ext cx="2949178" cy="1600200"/>
          </a:xfrm>
        </p:spPr>
        <p:txBody>
          <a:bodyPr anchor="b"/>
          <a:lstStyle>
            <a:lvl1pPr>
              <a:defRPr sz="2400"/>
            </a:lvl1pPr>
          </a:lstStyle>
          <a:p>
            <a:r>
              <a:rPr lang="es-ES"/>
              <a:t>Haga clic para modificar el estilo de título del patrón</a:t>
            </a:r>
            <a:endParaRPr lang="es-ES_tradnl"/>
          </a:p>
        </p:txBody>
      </p:sp>
      <p:sp>
        <p:nvSpPr>
          <p:cNvPr id="3" name="Marcador de contenido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ES_tradnl"/>
          </a:p>
        </p:txBody>
      </p:sp>
      <p:sp>
        <p:nvSpPr>
          <p:cNvPr id="4" name="Marcador de texto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a:t>Editar los estilos de texto del patrón</a:t>
            </a:r>
          </a:p>
        </p:txBody>
      </p:sp>
      <p:sp>
        <p:nvSpPr>
          <p:cNvPr id="5" name="Marcador de fecha 4"/>
          <p:cNvSpPr>
            <a:spLocks noGrp="1"/>
          </p:cNvSpPr>
          <p:nvPr>
            <p:ph type="dt" sz="half" idx="10"/>
          </p:nvPr>
        </p:nvSpPr>
        <p:spPr/>
        <p:txBody>
          <a:bodyPr/>
          <a:lstStyle/>
          <a:p>
            <a:fld id="{6D4F92C9-A9B0-E24E-9694-F8203E5D88BC}" type="datetimeFigureOut">
              <a:rPr lang="es-ES_tradnl" smtClean="0"/>
              <a:t>19/02/2025</a:t>
            </a:fld>
            <a:endParaRPr lang="es-ES_tradnl"/>
          </a:p>
        </p:txBody>
      </p:sp>
      <p:sp>
        <p:nvSpPr>
          <p:cNvPr id="6" name="Marcador de pie de página 5"/>
          <p:cNvSpPr>
            <a:spLocks noGrp="1"/>
          </p:cNvSpPr>
          <p:nvPr>
            <p:ph type="ftr" sz="quarter" idx="11"/>
          </p:nvPr>
        </p:nvSpPr>
        <p:spPr/>
        <p:txBody>
          <a:bodyPr/>
          <a:lstStyle/>
          <a:p>
            <a:endParaRPr lang="es-ES_tradnl"/>
          </a:p>
        </p:txBody>
      </p:sp>
      <p:sp>
        <p:nvSpPr>
          <p:cNvPr id="7" name="Marcador de número de diapositiva 6"/>
          <p:cNvSpPr>
            <a:spLocks noGrp="1"/>
          </p:cNvSpPr>
          <p:nvPr>
            <p:ph type="sldNum" sz="quarter" idx="12"/>
          </p:nvPr>
        </p:nvSpPr>
        <p:spPr/>
        <p:txBody>
          <a:bodyPr/>
          <a:lstStyle/>
          <a:p>
            <a:fld id="{7F24927E-5CAA-B543-943E-4D442D4CB1B3}" type="slidenum">
              <a:rPr lang="es-ES_tradnl" smtClean="0"/>
              <a:t>‹Nº›</a:t>
            </a:fld>
            <a:endParaRPr lang="es-ES_tradnl"/>
          </a:p>
        </p:txBody>
      </p:sp>
    </p:spTree>
    <p:extLst>
      <p:ext uri="{BB962C8B-B14F-4D97-AF65-F5344CB8AC3E}">
        <p14:creationId xmlns:p14="http://schemas.microsoft.com/office/powerpoint/2010/main" val="2453958551"/>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629841" y="457200"/>
            <a:ext cx="2949178" cy="1600200"/>
          </a:xfrm>
        </p:spPr>
        <p:txBody>
          <a:bodyPr anchor="b"/>
          <a:lstStyle>
            <a:lvl1pPr>
              <a:defRPr sz="2400"/>
            </a:lvl1pPr>
          </a:lstStyle>
          <a:p>
            <a:r>
              <a:rPr lang="es-ES"/>
              <a:t>Haga clic para modificar el estilo de título del patrón</a:t>
            </a:r>
            <a:endParaRPr lang="es-ES_tradnl"/>
          </a:p>
        </p:txBody>
      </p:sp>
      <p:sp>
        <p:nvSpPr>
          <p:cNvPr id="3" name="Marcador de imagen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s-ES"/>
              <a:t>Haga clic en el icono para agregar una imagen</a:t>
            </a:r>
            <a:endParaRPr lang="es-ES_tradnl"/>
          </a:p>
        </p:txBody>
      </p:sp>
      <p:sp>
        <p:nvSpPr>
          <p:cNvPr id="4" name="Marcador de texto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a:t>Editar los estilos de texto del patrón</a:t>
            </a:r>
          </a:p>
        </p:txBody>
      </p:sp>
      <p:sp>
        <p:nvSpPr>
          <p:cNvPr id="5" name="Marcador de fecha 4"/>
          <p:cNvSpPr>
            <a:spLocks noGrp="1"/>
          </p:cNvSpPr>
          <p:nvPr>
            <p:ph type="dt" sz="half" idx="10"/>
          </p:nvPr>
        </p:nvSpPr>
        <p:spPr/>
        <p:txBody>
          <a:bodyPr/>
          <a:lstStyle/>
          <a:p>
            <a:fld id="{6D4F92C9-A9B0-E24E-9694-F8203E5D88BC}" type="datetimeFigureOut">
              <a:rPr lang="es-ES_tradnl" smtClean="0"/>
              <a:t>19/02/2025</a:t>
            </a:fld>
            <a:endParaRPr lang="es-ES_tradnl"/>
          </a:p>
        </p:txBody>
      </p:sp>
      <p:sp>
        <p:nvSpPr>
          <p:cNvPr id="6" name="Marcador de pie de página 5"/>
          <p:cNvSpPr>
            <a:spLocks noGrp="1"/>
          </p:cNvSpPr>
          <p:nvPr>
            <p:ph type="ftr" sz="quarter" idx="11"/>
          </p:nvPr>
        </p:nvSpPr>
        <p:spPr/>
        <p:txBody>
          <a:bodyPr/>
          <a:lstStyle/>
          <a:p>
            <a:endParaRPr lang="es-ES_tradnl"/>
          </a:p>
        </p:txBody>
      </p:sp>
      <p:sp>
        <p:nvSpPr>
          <p:cNvPr id="7" name="Marcador de número de diapositiva 6"/>
          <p:cNvSpPr>
            <a:spLocks noGrp="1"/>
          </p:cNvSpPr>
          <p:nvPr>
            <p:ph type="sldNum" sz="quarter" idx="12"/>
          </p:nvPr>
        </p:nvSpPr>
        <p:spPr/>
        <p:txBody>
          <a:bodyPr/>
          <a:lstStyle/>
          <a:p>
            <a:fld id="{7F24927E-5CAA-B543-943E-4D442D4CB1B3}" type="slidenum">
              <a:rPr lang="es-ES_tradnl" smtClean="0"/>
              <a:t>‹Nº›</a:t>
            </a:fld>
            <a:endParaRPr lang="es-ES_tradnl"/>
          </a:p>
        </p:txBody>
      </p:sp>
    </p:spTree>
    <p:extLst>
      <p:ext uri="{BB962C8B-B14F-4D97-AF65-F5344CB8AC3E}">
        <p14:creationId xmlns:p14="http://schemas.microsoft.com/office/powerpoint/2010/main" val="42500687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s-ES"/>
              <a:t>Clic para editar título</a:t>
            </a:r>
            <a:endParaRPr lang="es-ES_tradnl"/>
          </a:p>
        </p:txBody>
      </p:sp>
      <p:sp>
        <p:nvSpPr>
          <p:cNvPr id="3" name="Marcador de texto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ES_tradnl"/>
          </a:p>
        </p:txBody>
      </p:sp>
      <p:sp>
        <p:nvSpPr>
          <p:cNvPr id="4" name="Marcador de fecha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6D4F92C9-A9B0-E24E-9694-F8203E5D88BC}" type="datetimeFigureOut">
              <a:rPr lang="es-ES_tradnl" smtClean="0"/>
              <a:t>19/02/2025</a:t>
            </a:fld>
            <a:endParaRPr lang="es-ES_tradnl"/>
          </a:p>
        </p:txBody>
      </p:sp>
      <p:sp>
        <p:nvSpPr>
          <p:cNvPr id="5" name="Marcador de pie de página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s-ES_tradnl"/>
          </a:p>
        </p:txBody>
      </p:sp>
      <p:sp>
        <p:nvSpPr>
          <p:cNvPr id="6" name="Marcador de número de diapositiva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F24927E-5CAA-B543-943E-4D442D4CB1B3}" type="slidenum">
              <a:rPr lang="es-ES_tradnl" smtClean="0"/>
              <a:t>‹Nº›</a:t>
            </a:fld>
            <a:endParaRPr lang="es-ES_tradnl"/>
          </a:p>
        </p:txBody>
      </p:sp>
      <p:sp>
        <p:nvSpPr>
          <p:cNvPr id="7" name="Text Box 8">
            <a:extLst>
              <a:ext uri="{FF2B5EF4-FFF2-40B4-BE49-F238E27FC236}">
                <a16:creationId xmlns:a16="http://schemas.microsoft.com/office/drawing/2014/main" id="{904032E4-CC2D-40F2-AE49-CBA8C744F310}"/>
              </a:ext>
            </a:extLst>
          </p:cNvPr>
          <p:cNvSpPr txBox="1">
            <a:spLocks noChangeArrowheads="1"/>
          </p:cNvSpPr>
          <p:nvPr userDrawn="1"/>
        </p:nvSpPr>
        <p:spPr bwMode="auto">
          <a:xfrm>
            <a:off x="7962900" y="6375400"/>
            <a:ext cx="1073150" cy="3667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fr-FR" b="1">
                <a:solidFill>
                  <a:schemeClr val="bg1"/>
                </a:solidFill>
              </a:rPr>
              <a:t>Page </a:t>
            </a:r>
            <a:fld id="{A29FD141-85F7-414C-ADED-E381176257BC}" type="slidenum">
              <a:rPr lang="fr-FR" b="1" smtClean="0">
                <a:solidFill>
                  <a:schemeClr val="bg1"/>
                </a:solidFill>
              </a:rPr>
              <a:pPr eaLnBrk="1" hangingPunct="1">
                <a:defRPr/>
              </a:pPr>
              <a:t>‹Nº›</a:t>
            </a:fld>
            <a:endParaRPr lang="fr-FR" b="1">
              <a:solidFill>
                <a:schemeClr val="bg1"/>
              </a:solidFill>
            </a:endParaRPr>
          </a:p>
        </p:txBody>
      </p:sp>
    </p:spTree>
    <p:extLst>
      <p:ext uri="{BB962C8B-B14F-4D97-AF65-F5344CB8AC3E}">
        <p14:creationId xmlns:p14="http://schemas.microsoft.com/office/powerpoint/2010/main" val="2922655476"/>
      </p:ext>
    </p:extLst>
  </p:cSld>
  <p:clrMap bg1="lt1" tx1="dk1" bg2="lt2" tx2="dk2" accent1="accent1" accent2="accent2" accent3="accent3" accent4="accent4" accent5="accent5" accent6="accent6" hlink="hlink" folHlink="folHlink"/>
  <p:sldLayoutIdLst>
    <p:sldLayoutId id="2147483827" r:id="rId1"/>
    <p:sldLayoutId id="2147483828" r:id="rId2"/>
    <p:sldLayoutId id="2147483829" r:id="rId3"/>
    <p:sldLayoutId id="2147483830" r:id="rId4"/>
    <p:sldLayoutId id="2147483831" r:id="rId5"/>
    <p:sldLayoutId id="2147483832" r:id="rId6"/>
    <p:sldLayoutId id="2147483833" r:id="rId7"/>
    <p:sldLayoutId id="2147483834" r:id="rId8"/>
    <p:sldLayoutId id="2147483835" r:id="rId9"/>
    <p:sldLayoutId id="2147483836" r:id="rId10"/>
    <p:sldLayoutId id="2147483837" r:id="rId11"/>
    <p:sldLayoutId id="2147483779" r:id="rId12"/>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9pPr>
    </p:bodyStyle>
    <p:otherStyle>
      <a:defPPr>
        <a:defRPr lang="es-ES_tradnl"/>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A6BEEEC-3916-41A1-AD14-B58E196A1610}"/>
              </a:ext>
            </a:extLst>
          </p:cNvPr>
          <p:cNvSpPr>
            <a:spLocks noGrp="1"/>
          </p:cNvSpPr>
          <p:nvPr>
            <p:ph type="ctrTitle"/>
          </p:nvPr>
        </p:nvSpPr>
        <p:spPr>
          <a:xfrm>
            <a:off x="7092280" y="188640"/>
            <a:ext cx="2051720" cy="873051"/>
          </a:xfrm>
          <a:solidFill>
            <a:srgbClr val="F7F7F9"/>
          </a:solidFill>
        </p:spPr>
        <p:txBody>
          <a:bodyPr>
            <a:normAutofit fontScale="90000"/>
          </a:bodyPr>
          <a:lstStyle/>
          <a:p>
            <a:br>
              <a:rPr lang="fr-FR" altLang="es-CL"/>
            </a:br>
            <a:endParaRPr lang="es-CL"/>
          </a:p>
        </p:txBody>
      </p:sp>
      <p:sp>
        <p:nvSpPr>
          <p:cNvPr id="11" name="CuadroTexto 10">
            <a:extLst>
              <a:ext uri="{FF2B5EF4-FFF2-40B4-BE49-F238E27FC236}">
                <a16:creationId xmlns:a16="http://schemas.microsoft.com/office/drawing/2014/main" id="{2CD79F87-1514-4911-8647-BED4BA700053}"/>
              </a:ext>
            </a:extLst>
          </p:cNvPr>
          <p:cNvSpPr txBox="1"/>
          <p:nvPr/>
        </p:nvSpPr>
        <p:spPr>
          <a:xfrm>
            <a:off x="287583" y="3200132"/>
            <a:ext cx="4829464" cy="523220"/>
          </a:xfrm>
          <a:prstGeom prst="rect">
            <a:avLst/>
          </a:prstGeom>
          <a:noFill/>
        </p:spPr>
        <p:txBody>
          <a:bodyPr wrap="none" rtlCol="0">
            <a:spAutoFit/>
          </a:bodyPr>
          <a:lstStyle/>
          <a:p>
            <a:r>
              <a:rPr lang="es-ES_tradnl" sz="2800" b="1">
                <a:solidFill>
                  <a:schemeClr val="tx1">
                    <a:lumMod val="65000"/>
                    <a:lumOff val="35000"/>
                  </a:schemeClr>
                </a:solidFill>
                <a:latin typeface="ITC Avant Garde Std Md" charset="0"/>
                <a:ea typeface="ITC Avant Garde Std Md" charset="0"/>
                <a:cs typeface="ITC Avant Garde Std Md" charset="0"/>
              </a:rPr>
              <a:t>Introducción a la programación</a:t>
            </a:r>
          </a:p>
        </p:txBody>
      </p:sp>
      <p:pic>
        <p:nvPicPr>
          <p:cNvPr id="12" name="Imagen 11">
            <a:extLst>
              <a:ext uri="{FF2B5EF4-FFF2-40B4-BE49-F238E27FC236}">
                <a16:creationId xmlns:a16="http://schemas.microsoft.com/office/drawing/2014/main" id="{D806586B-9FB1-44BC-AB18-82F83973BC5B}"/>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56512" y="3777902"/>
            <a:ext cx="4554452" cy="122072"/>
          </a:xfrm>
          <a:prstGeom prst="rect">
            <a:avLst/>
          </a:prstGeom>
        </p:spPr>
      </p:pic>
      <p:sp>
        <p:nvSpPr>
          <p:cNvPr id="13" name="CuadroTexto 12">
            <a:extLst>
              <a:ext uri="{FF2B5EF4-FFF2-40B4-BE49-F238E27FC236}">
                <a16:creationId xmlns:a16="http://schemas.microsoft.com/office/drawing/2014/main" id="{2C82EE96-545E-448F-AF36-879953203D70}"/>
              </a:ext>
            </a:extLst>
          </p:cNvPr>
          <p:cNvSpPr txBox="1"/>
          <p:nvPr/>
        </p:nvSpPr>
        <p:spPr>
          <a:xfrm>
            <a:off x="356512" y="3978865"/>
            <a:ext cx="3110587" cy="353943"/>
          </a:xfrm>
          <a:prstGeom prst="rect">
            <a:avLst/>
          </a:prstGeom>
          <a:noFill/>
        </p:spPr>
        <p:txBody>
          <a:bodyPr wrap="square" lIns="91440" tIns="45720" rIns="91440" bIns="45720" rtlCol="0" anchor="t">
            <a:spAutoFit/>
          </a:bodyPr>
          <a:lstStyle/>
          <a:p>
            <a:r>
              <a:rPr lang="es-ES_tradnl" sz="1700" b="1">
                <a:solidFill>
                  <a:schemeClr val="tx1">
                    <a:lumMod val="65000"/>
                    <a:lumOff val="35000"/>
                  </a:schemeClr>
                </a:solidFill>
                <a:latin typeface="ITC Avant Garde Gothic Std Demi"/>
                <a:ea typeface="ITC Avant Garde Gothic Std Demi" charset="0"/>
                <a:cs typeface="ITC Avant Garde Gothic Std Demi" charset="0"/>
              </a:rPr>
              <a:t>Semana 04</a:t>
            </a:r>
          </a:p>
        </p:txBody>
      </p:sp>
      <p:pic>
        <p:nvPicPr>
          <p:cNvPr id="3" name="Imagen 2" descr="Resultado de imagen para uautonoma">
            <a:extLst>
              <a:ext uri="{FF2B5EF4-FFF2-40B4-BE49-F238E27FC236}">
                <a16:creationId xmlns:a16="http://schemas.microsoft.com/office/drawing/2014/main" id="{17B4DB87-A8F4-5BCD-A0B5-39CAAECDE131}"/>
              </a:ext>
            </a:extLst>
          </p:cNvPr>
          <p:cNvPicPr>
            <a:picLocks noChangeAspect="1"/>
          </p:cNvPicPr>
          <p:nvPr/>
        </p:nvPicPr>
        <p:blipFill>
          <a:blip r:embed="rId3"/>
          <a:stretch>
            <a:fillRect/>
          </a:stretch>
        </p:blipFill>
        <p:spPr>
          <a:xfrm>
            <a:off x="7310438" y="195263"/>
            <a:ext cx="1266825" cy="55245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Temas a tratar</a:t>
            </a:r>
            <a:endParaRPr lang="x-none" altLang="es-CL"/>
          </a:p>
        </p:txBody>
      </p:sp>
      <p:sp>
        <p:nvSpPr>
          <p:cNvPr id="3" name="Marcador de contenido 2"/>
          <p:cNvSpPr>
            <a:spLocks noGrp="1"/>
          </p:cNvSpPr>
          <p:nvPr>
            <p:ph idx="1"/>
          </p:nvPr>
        </p:nvSpPr>
        <p:spPr>
          <a:xfrm>
            <a:off x="628650" y="1690689"/>
            <a:ext cx="7886700" cy="4351338"/>
          </a:xfrm>
        </p:spPr>
        <p:txBody>
          <a:bodyPr vert="horz" lIns="91440" tIns="45720" rIns="91440" bIns="45720" rtlCol="0" anchor="t">
            <a:normAutofit/>
          </a:bodyPr>
          <a:lstStyle/>
          <a:p>
            <a:pPr marL="457200" indent="-457200" algn="just"/>
            <a:r>
              <a:rPr lang="es-MX" sz="2400"/>
              <a:t> Repaso semana anterior</a:t>
            </a:r>
            <a:endParaRPr lang="es-MX" sz="2400">
              <a:ea typeface="Calibri"/>
              <a:cs typeface="Calibri"/>
            </a:endParaRPr>
          </a:p>
          <a:p>
            <a:pPr marL="342900" indent="-342900" algn="just"/>
            <a:endParaRPr lang="es-MX" sz="2400">
              <a:ea typeface="Calibri"/>
              <a:cs typeface="Calibri"/>
            </a:endParaRPr>
          </a:p>
          <a:p>
            <a:pPr lvl="1" algn="just"/>
            <a:endParaRPr lang="es-MX" sz="2400">
              <a:ea typeface="Calibri"/>
              <a:cs typeface="Calibri"/>
            </a:endParaRPr>
          </a:p>
          <a:p>
            <a:pPr marL="342900" indent="-342900" algn="just"/>
            <a:r>
              <a:rPr lang="es-MX" sz="2400">
                <a:ea typeface="Calibri"/>
                <a:cs typeface="Calibri"/>
              </a:rPr>
              <a:t> Ciclo </a:t>
            </a:r>
            <a:r>
              <a:rPr lang="es-MX" sz="2400" err="1">
                <a:ea typeface="Calibri"/>
                <a:cs typeface="Calibri"/>
              </a:rPr>
              <a:t>While</a:t>
            </a:r>
            <a:r>
              <a:rPr lang="es-MX" sz="2400">
                <a:ea typeface="Calibri"/>
                <a:cs typeface="Calibri"/>
              </a:rPr>
              <a:t> </a:t>
            </a:r>
          </a:p>
          <a:p>
            <a:pPr marL="0" indent="0" algn="just">
              <a:buNone/>
            </a:pPr>
            <a:endParaRPr lang="es-MX" sz="3100">
              <a:ea typeface="Calibri"/>
              <a:cs typeface="Calibri"/>
            </a:endParaRPr>
          </a:p>
          <a:p>
            <a:pPr algn="just">
              <a:buFont typeface="Arial" panose="05000000000000000000" pitchFamily="2" charset="2"/>
              <a:buChar char="•"/>
            </a:pPr>
            <a:endParaRPr lang="es-CL">
              <a:ea typeface="Calibri"/>
              <a:cs typeface="Calibri"/>
            </a:endParaRPr>
          </a:p>
        </p:txBody>
      </p:sp>
      <p:sp>
        <p:nvSpPr>
          <p:cNvPr id="5" name="Marcador de número de diapositiva 4"/>
          <p:cNvSpPr>
            <a:spLocks noGrp="1"/>
          </p:cNvSpPr>
          <p:nvPr>
            <p:ph type="sldNum" sz="quarter" idx="12"/>
          </p:nvPr>
        </p:nvSpPr>
        <p:spPr/>
        <p:txBody>
          <a:bodyPr/>
          <a:lstStyle/>
          <a:p>
            <a:fld id="{D57F1E4F-1CFF-5643-939E-217C01CDF565}" type="slidenum">
              <a:rPr lang="en-US" smtClean="0"/>
              <a:pPr/>
              <a:t>2</a:t>
            </a:fld>
            <a:endParaRPr lang="en-US"/>
          </a:p>
        </p:txBody>
      </p:sp>
      <p:pic>
        <p:nvPicPr>
          <p:cNvPr id="6" name="Picture 4" descr="Resultado de imagen para uautonoma">
            <a:extLst>
              <a:ext uri="{FF2B5EF4-FFF2-40B4-BE49-F238E27FC236}">
                <a16:creationId xmlns:a16="http://schemas.microsoft.com/office/drawing/2014/main" id="{52A38CD6-C752-4B72-9BCB-BD0E39EEAC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85140" y="262965"/>
            <a:ext cx="1263895" cy="6083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3525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pPr algn="just"/>
            <a:r>
              <a:rPr lang="es-MX"/>
              <a:t>Repaso semana anterior</a:t>
            </a:r>
          </a:p>
        </p:txBody>
      </p:sp>
      <p:sp>
        <p:nvSpPr>
          <p:cNvPr id="5" name="Marcador de número de diapositiva 4"/>
          <p:cNvSpPr>
            <a:spLocks noGrp="1"/>
          </p:cNvSpPr>
          <p:nvPr>
            <p:ph type="sldNum" sz="quarter" idx="12"/>
          </p:nvPr>
        </p:nvSpPr>
        <p:spPr/>
        <p:txBody>
          <a:bodyPr/>
          <a:lstStyle/>
          <a:p>
            <a:fld id="{D57F1E4F-1CFF-5643-939E-217C01CDF565}" type="slidenum">
              <a:rPr lang="en-US" smtClean="0"/>
              <a:pPr/>
              <a:t>3</a:t>
            </a:fld>
            <a:endParaRPr lang="en-US"/>
          </a:p>
        </p:txBody>
      </p:sp>
      <p:sp>
        <p:nvSpPr>
          <p:cNvPr id="6" name="AutoShape 4" descr="flecha de flujo">
            <a:extLst>
              <a:ext uri="{FF2B5EF4-FFF2-40B4-BE49-F238E27FC236}">
                <a16:creationId xmlns:a16="http://schemas.microsoft.com/office/drawing/2014/main" id="{CB8CD337-4CBD-4E0A-507D-05D5122696C1}"/>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L"/>
          </a:p>
        </p:txBody>
      </p:sp>
      <p:sp>
        <p:nvSpPr>
          <p:cNvPr id="11" name="Marcador de contenido 2">
            <a:extLst>
              <a:ext uri="{FF2B5EF4-FFF2-40B4-BE49-F238E27FC236}">
                <a16:creationId xmlns:a16="http://schemas.microsoft.com/office/drawing/2014/main" id="{0317D24D-C242-E53F-8C7C-3B6CE5E89E65}"/>
              </a:ext>
            </a:extLst>
          </p:cNvPr>
          <p:cNvSpPr>
            <a:spLocks noGrp="1"/>
          </p:cNvSpPr>
          <p:nvPr>
            <p:ph idx="1"/>
          </p:nvPr>
        </p:nvSpPr>
        <p:spPr>
          <a:xfrm>
            <a:off x="628650" y="1690689"/>
            <a:ext cx="7886700" cy="4351338"/>
          </a:xfrm>
        </p:spPr>
        <p:txBody>
          <a:bodyPr vert="horz" lIns="91440" tIns="45720" rIns="91440" bIns="45720" rtlCol="0" anchor="t">
            <a:normAutofit/>
          </a:bodyPr>
          <a:lstStyle/>
          <a:p>
            <a:pPr marL="0" indent="0" algn="just">
              <a:buNone/>
            </a:pPr>
            <a:endParaRPr lang="es-MX"/>
          </a:p>
          <a:p>
            <a:pPr marL="0" lvl="0" indent="0" algn="just">
              <a:buNone/>
            </a:pPr>
            <a:r>
              <a:rPr lang="es-MX"/>
              <a:t>Primer programa en Python, se revisaron los tipos de datos y variables. </a:t>
            </a:r>
            <a:endParaRPr lang="es-MX">
              <a:ea typeface="Calibri" panose="020F0502020204030204"/>
              <a:cs typeface="Calibri" panose="020F0502020204030204"/>
            </a:endParaRPr>
          </a:p>
          <a:p>
            <a:pPr marL="0" indent="0" algn="just">
              <a:buNone/>
            </a:pPr>
            <a:endParaRPr lang="es-MX">
              <a:ea typeface="Calibri" panose="020F0502020204030204"/>
              <a:cs typeface="Calibri" panose="020F0502020204030204"/>
            </a:endParaRPr>
          </a:p>
          <a:p>
            <a:pPr marL="0" indent="0" algn="just">
              <a:buNone/>
            </a:pPr>
            <a:r>
              <a:rPr lang="es-MX">
                <a:ea typeface="Calibri" panose="020F0502020204030204"/>
                <a:cs typeface="Calibri" panose="020F0502020204030204"/>
              </a:rPr>
              <a:t>Seguimos avanzando en los programas y se trabajó con el condicional </a:t>
            </a:r>
            <a:r>
              <a:rPr lang="es-MX" err="1">
                <a:ea typeface="Calibri" panose="020F0502020204030204"/>
                <a:cs typeface="Calibri" panose="020F0502020204030204"/>
              </a:rPr>
              <a:t>if</a:t>
            </a:r>
            <a:r>
              <a:rPr lang="es-MX">
                <a:ea typeface="Calibri" panose="020F0502020204030204"/>
                <a:cs typeface="Calibri" panose="020F0502020204030204"/>
              </a:rPr>
              <a:t> como primera herramienta condicional con sus variaciones.</a:t>
            </a:r>
            <a:endParaRPr lang="es-CL">
              <a:ea typeface="Calibri" panose="020F0502020204030204"/>
              <a:cs typeface="Calibri" panose="020F0502020204030204"/>
            </a:endParaRPr>
          </a:p>
          <a:p>
            <a:pPr marL="0" indent="0" algn="just">
              <a:buNone/>
            </a:pPr>
            <a:endParaRPr lang="es-MX">
              <a:ea typeface="Calibri"/>
              <a:cs typeface="Calibri"/>
            </a:endParaRPr>
          </a:p>
          <a:p>
            <a:pPr marL="0" indent="0" algn="just">
              <a:buNone/>
            </a:pPr>
            <a:r>
              <a:rPr lang="es-MX">
                <a:ea typeface="Calibri"/>
                <a:cs typeface="Calibri"/>
              </a:rPr>
              <a:t>Dudas guía de ejercicios condicional </a:t>
            </a:r>
            <a:r>
              <a:rPr lang="es-MX" err="1">
                <a:ea typeface="Calibri"/>
                <a:cs typeface="Calibri"/>
              </a:rPr>
              <a:t>if</a:t>
            </a:r>
            <a:endParaRPr lang="es-MX">
              <a:ea typeface="Calibri"/>
              <a:cs typeface="Calibri"/>
            </a:endParaRPr>
          </a:p>
          <a:p>
            <a:pPr marL="0" indent="0" algn="just">
              <a:buNone/>
            </a:pPr>
            <a:endParaRPr lang="es-MX">
              <a:ea typeface="Calibri"/>
              <a:cs typeface="Calibri"/>
            </a:endParaRPr>
          </a:p>
          <a:p>
            <a:pPr marL="0" indent="0" algn="just">
              <a:buNone/>
            </a:pPr>
            <a:r>
              <a:rPr lang="es-MX">
                <a:ea typeface="Calibri"/>
                <a:cs typeface="Calibri"/>
              </a:rPr>
              <a:t>Revisión casos complejos.... </a:t>
            </a:r>
          </a:p>
          <a:p>
            <a:pPr marL="0" indent="0" algn="just">
              <a:buNone/>
            </a:pPr>
            <a:endParaRPr lang="es-MX">
              <a:ea typeface="Calibri"/>
              <a:cs typeface="Calibri"/>
            </a:endParaRPr>
          </a:p>
          <a:p>
            <a:pPr marL="0" indent="0" algn="just">
              <a:buNone/>
            </a:pPr>
            <a:endParaRPr lang="es-MX">
              <a:ea typeface="Calibri"/>
              <a:cs typeface="Calibri"/>
            </a:endParaRPr>
          </a:p>
          <a:p>
            <a:pPr marL="0" indent="0" algn="just">
              <a:buNone/>
            </a:pPr>
            <a:endParaRPr lang="es-MX">
              <a:ea typeface="Calibri"/>
              <a:cs typeface="Calibri"/>
            </a:endParaRPr>
          </a:p>
          <a:p>
            <a:pPr marL="0" indent="0" algn="just">
              <a:buNone/>
            </a:pPr>
            <a:endParaRPr lang="es-MX">
              <a:ea typeface="Calibri"/>
              <a:cs typeface="Calibri"/>
            </a:endParaRPr>
          </a:p>
        </p:txBody>
      </p:sp>
      <p:pic>
        <p:nvPicPr>
          <p:cNvPr id="4" name="Picture 4" descr="Resultado de imagen para uautonoma">
            <a:extLst>
              <a:ext uri="{FF2B5EF4-FFF2-40B4-BE49-F238E27FC236}">
                <a16:creationId xmlns:a16="http://schemas.microsoft.com/office/drawing/2014/main" id="{73123D7A-84C7-7FCA-0FA4-563E0D07734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85140" y="262965"/>
            <a:ext cx="1263895" cy="6083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76540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E790C51-3E08-4AE3-8BB9-9E23A4E7D2E7}"/>
              </a:ext>
            </a:extLst>
          </p:cNvPr>
          <p:cNvSpPr>
            <a:spLocks noGrp="1"/>
          </p:cNvSpPr>
          <p:nvPr>
            <p:ph type="title"/>
          </p:nvPr>
        </p:nvSpPr>
        <p:spPr>
          <a:xfrm>
            <a:off x="625297" y="857251"/>
            <a:ext cx="7886700" cy="994172"/>
          </a:xfrm>
        </p:spPr>
        <p:txBody>
          <a:bodyPr/>
          <a:lstStyle/>
          <a:p>
            <a:r>
              <a:rPr lang="es-CL" dirty="0"/>
              <a:t>Estructura Cíclica </a:t>
            </a:r>
            <a:r>
              <a:rPr lang="es-CL" dirty="0" err="1"/>
              <a:t>While</a:t>
            </a:r>
            <a:endParaRPr lang="es-CL" dirty="0" err="1">
              <a:ea typeface="Calibri Light"/>
              <a:cs typeface="Calibri Light"/>
            </a:endParaRPr>
          </a:p>
        </p:txBody>
      </p:sp>
      <p:sp>
        <p:nvSpPr>
          <p:cNvPr id="3" name="Marcador de contenido 2">
            <a:extLst>
              <a:ext uri="{FF2B5EF4-FFF2-40B4-BE49-F238E27FC236}">
                <a16:creationId xmlns:a16="http://schemas.microsoft.com/office/drawing/2014/main" id="{4F290BDF-5D91-4184-ACA8-8549D05AA7F6}"/>
              </a:ext>
            </a:extLst>
          </p:cNvPr>
          <p:cNvSpPr>
            <a:spLocks noGrp="1"/>
          </p:cNvSpPr>
          <p:nvPr>
            <p:ph idx="1"/>
          </p:nvPr>
        </p:nvSpPr>
        <p:spPr>
          <a:xfrm>
            <a:off x="3002355" y="2226469"/>
            <a:ext cx="5770170" cy="4120754"/>
          </a:xfrm>
        </p:spPr>
        <p:txBody>
          <a:bodyPr>
            <a:normAutofit lnSpcReduction="10000"/>
          </a:bodyPr>
          <a:lstStyle/>
          <a:p>
            <a:pPr algn="just"/>
            <a:r>
              <a:rPr lang="es-CL"/>
              <a:t>La ejecución de esta estructura de control while es la siguiente:</a:t>
            </a:r>
          </a:p>
          <a:p>
            <a:pPr algn="just"/>
            <a:r>
              <a:rPr lang="es-CL"/>
              <a:t>Python evalúa la condición:</a:t>
            </a:r>
          </a:p>
          <a:p>
            <a:pPr lvl="1" algn="just"/>
            <a:r>
              <a:rPr lang="es-CL"/>
              <a:t>si el resultado es True se ejecuta el cuerpo del bucle. Una vez ejecutado el cuerpo del bucle, se repite el proceso (se evalúa de nuevo la condición y, si es cierta, se ejecuta de nuevo el cuerpo del bucle) una y otra vez mientras la condición sea cierta.</a:t>
            </a:r>
          </a:p>
          <a:p>
            <a:pPr lvl="1" algn="just"/>
            <a:r>
              <a:rPr lang="es-CL"/>
              <a:t>si el resultado es False, el cuerpo del bucle no se ejecuta y continúa la ejecución del resto del programa.</a:t>
            </a:r>
          </a:p>
          <a:p>
            <a:pPr algn="just"/>
            <a:r>
              <a:rPr lang="es-CL"/>
              <a:t>La variable o las variables que aparezcan en la condición se suelen llamar variables de control. Las variables de control deben definirse antes del bucle while y modificarse en el bucle while.</a:t>
            </a:r>
          </a:p>
          <a:p>
            <a:endParaRPr lang="es-CL"/>
          </a:p>
        </p:txBody>
      </p:sp>
      <p:pic>
        <p:nvPicPr>
          <p:cNvPr id="4" name="Imagen 3">
            <a:extLst>
              <a:ext uri="{FF2B5EF4-FFF2-40B4-BE49-F238E27FC236}">
                <a16:creationId xmlns:a16="http://schemas.microsoft.com/office/drawing/2014/main" id="{50C1B44B-A9C5-4310-9F48-D5225C6B6A67}"/>
              </a:ext>
            </a:extLst>
          </p:cNvPr>
          <p:cNvPicPr>
            <a:picLocks noChangeAspect="1"/>
          </p:cNvPicPr>
          <p:nvPr/>
        </p:nvPicPr>
        <p:blipFill>
          <a:blip r:embed="rId2"/>
          <a:stretch>
            <a:fillRect/>
          </a:stretch>
        </p:blipFill>
        <p:spPr>
          <a:xfrm>
            <a:off x="359661" y="2550914"/>
            <a:ext cx="2307431" cy="2957513"/>
          </a:xfrm>
          <a:prstGeom prst="rect">
            <a:avLst/>
          </a:prstGeom>
          <a:ln>
            <a:solidFill>
              <a:srgbClr val="4472C4"/>
            </a:solidFill>
          </a:ln>
        </p:spPr>
      </p:pic>
      <p:pic>
        <p:nvPicPr>
          <p:cNvPr id="5" name="Picture 4" descr="Resultado de imagen para uautonoma">
            <a:extLst>
              <a:ext uri="{FF2B5EF4-FFF2-40B4-BE49-F238E27FC236}">
                <a16:creationId xmlns:a16="http://schemas.microsoft.com/office/drawing/2014/main" id="{62474FC2-B713-4860-B1F9-71876E68529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70763" y="306096"/>
            <a:ext cx="1263895" cy="5364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64934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3872FD3-E0B8-4391-902C-590ABD5021DD}"/>
              </a:ext>
            </a:extLst>
          </p:cNvPr>
          <p:cNvSpPr>
            <a:spLocks noGrp="1"/>
          </p:cNvSpPr>
          <p:nvPr>
            <p:ph type="title"/>
          </p:nvPr>
        </p:nvSpPr>
        <p:spPr>
          <a:xfrm>
            <a:off x="628650" y="275832"/>
            <a:ext cx="7886700" cy="570218"/>
          </a:xfrm>
        </p:spPr>
        <p:txBody>
          <a:bodyPr>
            <a:normAutofit/>
          </a:bodyPr>
          <a:lstStyle/>
          <a:p>
            <a:pPr algn="ctr"/>
            <a:r>
              <a:rPr lang="es-CL" dirty="0"/>
              <a:t>Ejemplos </a:t>
            </a:r>
            <a:r>
              <a:rPr lang="es-CL" dirty="0" err="1"/>
              <a:t>While</a:t>
            </a:r>
            <a:endParaRPr lang="es-CL" dirty="0" err="1">
              <a:ea typeface="Calibri Light"/>
              <a:cs typeface="Calibri Light"/>
            </a:endParaRPr>
          </a:p>
        </p:txBody>
      </p:sp>
      <p:pic>
        <p:nvPicPr>
          <p:cNvPr id="4" name="Imagen 3">
            <a:extLst>
              <a:ext uri="{FF2B5EF4-FFF2-40B4-BE49-F238E27FC236}">
                <a16:creationId xmlns:a16="http://schemas.microsoft.com/office/drawing/2014/main" id="{3B9C1AA0-3C33-4963-9A3E-BB830604D800}"/>
              </a:ext>
            </a:extLst>
          </p:cNvPr>
          <p:cNvPicPr>
            <a:picLocks noChangeAspect="1"/>
          </p:cNvPicPr>
          <p:nvPr/>
        </p:nvPicPr>
        <p:blipFill>
          <a:blip r:embed="rId2"/>
          <a:stretch>
            <a:fillRect/>
          </a:stretch>
        </p:blipFill>
        <p:spPr>
          <a:xfrm>
            <a:off x="971600" y="846050"/>
            <a:ext cx="6916324" cy="5864378"/>
          </a:xfrm>
          <a:prstGeom prst="rect">
            <a:avLst/>
          </a:prstGeom>
        </p:spPr>
      </p:pic>
      <p:pic>
        <p:nvPicPr>
          <p:cNvPr id="5" name="Picture 4" descr="Resultado de imagen para uautonoma">
            <a:extLst>
              <a:ext uri="{FF2B5EF4-FFF2-40B4-BE49-F238E27FC236}">
                <a16:creationId xmlns:a16="http://schemas.microsoft.com/office/drawing/2014/main" id="{A77A6F55-A4E9-45E2-AF81-886820E849F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84062" y="282014"/>
            <a:ext cx="1263895" cy="5364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70800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BC9322B-9D12-4C0F-9961-9FFFE61CB4BD}"/>
              </a:ext>
            </a:extLst>
          </p:cNvPr>
          <p:cNvSpPr>
            <a:spLocks noGrp="1"/>
          </p:cNvSpPr>
          <p:nvPr>
            <p:ph type="title"/>
          </p:nvPr>
        </p:nvSpPr>
        <p:spPr>
          <a:xfrm>
            <a:off x="71438" y="645319"/>
            <a:ext cx="8372475" cy="887180"/>
          </a:xfrm>
        </p:spPr>
        <p:txBody>
          <a:bodyPr>
            <a:normAutofit/>
          </a:bodyPr>
          <a:lstStyle/>
          <a:p>
            <a:r>
              <a:rPr lang="es-CL" dirty="0"/>
              <a:t>Pseudocódigo: Código Python (</a:t>
            </a:r>
            <a:r>
              <a:rPr lang="es-CL" dirty="0" err="1"/>
              <a:t>While</a:t>
            </a:r>
            <a:r>
              <a:rPr lang="es-CL" dirty="0"/>
              <a:t> y Menú)</a:t>
            </a:r>
          </a:p>
        </p:txBody>
      </p:sp>
      <p:sp>
        <p:nvSpPr>
          <p:cNvPr id="3" name="Marcador de contenido 2">
            <a:extLst>
              <a:ext uri="{FF2B5EF4-FFF2-40B4-BE49-F238E27FC236}">
                <a16:creationId xmlns:a16="http://schemas.microsoft.com/office/drawing/2014/main" id="{E8FE4DCE-52A6-4917-AE07-1E65C2B66836}"/>
              </a:ext>
            </a:extLst>
          </p:cNvPr>
          <p:cNvSpPr>
            <a:spLocks noGrp="1"/>
          </p:cNvSpPr>
          <p:nvPr>
            <p:ph idx="1"/>
          </p:nvPr>
        </p:nvSpPr>
        <p:spPr>
          <a:xfrm>
            <a:off x="428625" y="1825867"/>
            <a:ext cx="7158305" cy="4138319"/>
          </a:xfrm>
        </p:spPr>
        <p:txBody>
          <a:bodyPr vert="horz" lIns="91440" tIns="45720" rIns="91440" bIns="45720" rtlCol="0" anchor="t">
            <a:normAutofit/>
          </a:bodyPr>
          <a:lstStyle/>
          <a:p>
            <a:pPr marL="0" indent="0">
              <a:buNone/>
            </a:pPr>
            <a:r>
              <a:rPr lang="es-CL" sz="1650"/>
              <a:t>entrar=0  </a:t>
            </a:r>
          </a:p>
          <a:p>
            <a:pPr marL="0" indent="0">
              <a:buNone/>
            </a:pPr>
            <a:r>
              <a:rPr lang="es-CL" sz="1650"/>
              <a:t>while(entrar==0):</a:t>
            </a:r>
          </a:p>
          <a:p>
            <a:pPr marL="0" indent="0">
              <a:buNone/>
            </a:pPr>
            <a:r>
              <a:rPr lang="es-CL" sz="1650"/>
              <a:t>     print (“PROGRAMA CICLICO Y CON MENU”)</a:t>
            </a:r>
          </a:p>
          <a:p>
            <a:pPr marL="0" indent="0">
              <a:buNone/>
            </a:pPr>
            <a:r>
              <a:rPr lang="es-CL" sz="1650"/>
              <a:t>     print (“mostrar menú 1: bienvenida, 2. despedida”)</a:t>
            </a:r>
          </a:p>
          <a:p>
            <a:pPr marL="0" indent="0">
              <a:buNone/>
            </a:pPr>
            <a:r>
              <a:rPr lang="es-CL" sz="1650"/>
              <a:t>     opcion = </a:t>
            </a:r>
            <a:r>
              <a:rPr lang="es-CL" sz="1650" err="1"/>
              <a:t>int</a:t>
            </a:r>
            <a:r>
              <a:rPr lang="es-CL" sz="1650"/>
              <a:t>(input(“Ingrese opción elegida:”))</a:t>
            </a:r>
          </a:p>
          <a:p>
            <a:pPr marL="0" indent="0">
              <a:buNone/>
            </a:pPr>
            <a:r>
              <a:rPr lang="es-CL" sz="1650"/>
              <a:t>     if (</a:t>
            </a:r>
            <a:r>
              <a:rPr lang="es-CL" sz="1650" err="1"/>
              <a:t>opcion</a:t>
            </a:r>
            <a:r>
              <a:rPr lang="es-CL" sz="1650"/>
              <a:t> == 1):</a:t>
            </a:r>
          </a:p>
          <a:p>
            <a:pPr marL="0" indent="0">
              <a:buNone/>
            </a:pPr>
            <a:r>
              <a:rPr lang="es-CL" sz="1650"/>
              <a:t>         print(“OPCION BIENVENIDA”)</a:t>
            </a:r>
          </a:p>
          <a:p>
            <a:pPr marL="0" indent="0">
              <a:buNone/>
            </a:pPr>
            <a:r>
              <a:rPr lang="es-CL" sz="1650"/>
              <a:t>         entrar = </a:t>
            </a:r>
            <a:r>
              <a:rPr lang="es-CL" sz="1650" err="1"/>
              <a:t>int</a:t>
            </a:r>
            <a:r>
              <a:rPr lang="es-CL" sz="1650"/>
              <a:t>(input(“quiere seguir presiona 0, quiere salir presiona 1:”)) </a:t>
            </a:r>
          </a:p>
          <a:p>
            <a:pPr marL="0" indent="0">
              <a:buNone/>
            </a:pPr>
            <a:r>
              <a:rPr lang="es-CL" sz="1650"/>
              <a:t>     </a:t>
            </a:r>
            <a:r>
              <a:rPr lang="es-CL" sz="1650" err="1"/>
              <a:t>if</a:t>
            </a:r>
            <a:r>
              <a:rPr lang="es-CL" sz="1650"/>
              <a:t> (</a:t>
            </a:r>
            <a:r>
              <a:rPr lang="es-CL" sz="1650" err="1"/>
              <a:t>opcion</a:t>
            </a:r>
            <a:r>
              <a:rPr lang="es-CL" sz="1650"/>
              <a:t> ==2): </a:t>
            </a:r>
          </a:p>
          <a:p>
            <a:pPr marL="0" indent="0">
              <a:buNone/>
            </a:pPr>
            <a:r>
              <a:rPr lang="es-CL" sz="1650"/>
              <a:t>         print(“OPCION DESPEDIDA”)</a:t>
            </a:r>
          </a:p>
          <a:p>
            <a:pPr marL="0" indent="0">
              <a:buNone/>
            </a:pPr>
            <a:r>
              <a:rPr lang="es-CL" sz="1650"/>
              <a:t>         entrar = </a:t>
            </a:r>
            <a:r>
              <a:rPr lang="es-CL" sz="1650" err="1"/>
              <a:t>int</a:t>
            </a:r>
            <a:r>
              <a:rPr lang="es-CL" sz="1650"/>
              <a:t>(input (“quiere seguir presiona 0, quiere salir presiona 1:”))</a:t>
            </a:r>
          </a:p>
          <a:p>
            <a:pPr marL="0" indent="0">
              <a:buNone/>
            </a:pPr>
            <a:endParaRPr lang="es-CL"/>
          </a:p>
          <a:p>
            <a:pPr marL="0" indent="0">
              <a:buNone/>
            </a:pPr>
            <a:endParaRPr lang="es-CL"/>
          </a:p>
        </p:txBody>
      </p:sp>
      <p:sp>
        <p:nvSpPr>
          <p:cNvPr id="4" name="Rectángulo 3">
            <a:extLst>
              <a:ext uri="{FF2B5EF4-FFF2-40B4-BE49-F238E27FC236}">
                <a16:creationId xmlns:a16="http://schemas.microsoft.com/office/drawing/2014/main" id="{AE73E36A-0935-4361-9E5C-E768EE2C5E65}"/>
              </a:ext>
            </a:extLst>
          </p:cNvPr>
          <p:cNvSpPr/>
          <p:nvPr/>
        </p:nvSpPr>
        <p:spPr>
          <a:xfrm>
            <a:off x="6847449" y="1659584"/>
            <a:ext cx="970671" cy="5486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sz="1350"/>
              <a:t>App</a:t>
            </a:r>
          </a:p>
          <a:p>
            <a:pPr algn="ctr"/>
            <a:endParaRPr lang="es-CL" sz="1350"/>
          </a:p>
        </p:txBody>
      </p:sp>
      <p:sp>
        <p:nvSpPr>
          <p:cNvPr id="5" name="CuadroTexto 4">
            <a:extLst>
              <a:ext uri="{FF2B5EF4-FFF2-40B4-BE49-F238E27FC236}">
                <a16:creationId xmlns:a16="http://schemas.microsoft.com/office/drawing/2014/main" id="{6E6EFC1C-B396-463C-AE3E-37C20818F288}"/>
              </a:ext>
            </a:extLst>
          </p:cNvPr>
          <p:cNvSpPr txBox="1"/>
          <p:nvPr/>
        </p:nvSpPr>
        <p:spPr>
          <a:xfrm>
            <a:off x="5282727" y="1691530"/>
            <a:ext cx="1390124" cy="507831"/>
          </a:xfrm>
          <a:prstGeom prst="rect">
            <a:avLst/>
          </a:prstGeom>
          <a:noFill/>
        </p:spPr>
        <p:txBody>
          <a:bodyPr wrap="none" rtlCol="0">
            <a:spAutoFit/>
          </a:bodyPr>
          <a:lstStyle/>
          <a:p>
            <a:r>
              <a:rPr lang="es-CL" sz="1350"/>
              <a:t>Opcion menú</a:t>
            </a:r>
          </a:p>
          <a:p>
            <a:r>
              <a:rPr lang="es-CL" sz="1350"/>
              <a:t>Seguir o salir app</a:t>
            </a:r>
          </a:p>
        </p:txBody>
      </p:sp>
      <p:sp>
        <p:nvSpPr>
          <p:cNvPr id="7" name="CuadroTexto 6">
            <a:extLst>
              <a:ext uri="{FF2B5EF4-FFF2-40B4-BE49-F238E27FC236}">
                <a16:creationId xmlns:a16="http://schemas.microsoft.com/office/drawing/2014/main" id="{D7BA5D2B-BCAC-413F-9B58-917BA3224C6A}"/>
              </a:ext>
            </a:extLst>
          </p:cNvPr>
          <p:cNvSpPr txBox="1"/>
          <p:nvPr/>
        </p:nvSpPr>
        <p:spPr>
          <a:xfrm>
            <a:off x="8219049" y="1649215"/>
            <a:ext cx="914033" cy="507831"/>
          </a:xfrm>
          <a:prstGeom prst="rect">
            <a:avLst/>
          </a:prstGeom>
          <a:noFill/>
        </p:spPr>
        <p:txBody>
          <a:bodyPr wrap="none" rtlCol="0">
            <a:spAutoFit/>
          </a:bodyPr>
          <a:lstStyle/>
          <a:p>
            <a:r>
              <a:rPr lang="es-CL" sz="1350"/>
              <a:t>saludo</a:t>
            </a:r>
          </a:p>
          <a:p>
            <a:r>
              <a:rPr lang="es-CL" sz="1350"/>
              <a:t>despedida</a:t>
            </a:r>
          </a:p>
        </p:txBody>
      </p:sp>
      <p:cxnSp>
        <p:nvCxnSpPr>
          <p:cNvPr id="9" name="Conector recto de flecha 8">
            <a:extLst>
              <a:ext uri="{FF2B5EF4-FFF2-40B4-BE49-F238E27FC236}">
                <a16:creationId xmlns:a16="http://schemas.microsoft.com/office/drawing/2014/main" id="{2363512D-2A32-499E-9FC4-EEB5297A141D}"/>
              </a:ext>
            </a:extLst>
          </p:cNvPr>
          <p:cNvCxnSpPr/>
          <p:nvPr/>
        </p:nvCxnSpPr>
        <p:spPr>
          <a:xfrm>
            <a:off x="6488724" y="1891589"/>
            <a:ext cx="35872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Conector recto de flecha 9">
            <a:extLst>
              <a:ext uri="{FF2B5EF4-FFF2-40B4-BE49-F238E27FC236}">
                <a16:creationId xmlns:a16="http://schemas.microsoft.com/office/drawing/2014/main" id="{2FCE1113-C585-491F-B8A4-B8E8CDD43228}"/>
              </a:ext>
            </a:extLst>
          </p:cNvPr>
          <p:cNvCxnSpPr/>
          <p:nvPr/>
        </p:nvCxnSpPr>
        <p:spPr>
          <a:xfrm>
            <a:off x="7818120" y="1891589"/>
            <a:ext cx="35872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1" name="Picture 4" descr="Resultado de imagen para uautonoma">
            <a:extLst>
              <a:ext uri="{FF2B5EF4-FFF2-40B4-BE49-F238E27FC236}">
                <a16:creationId xmlns:a16="http://schemas.microsoft.com/office/drawing/2014/main" id="{C21C2AC6-D693-424B-BC79-C7DDC70A0D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12624" y="282014"/>
            <a:ext cx="1263895" cy="5364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31682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EC566A4-51AD-B4CC-DCA5-FC4C07789300}"/>
              </a:ext>
            </a:extLst>
          </p:cNvPr>
          <p:cNvSpPr>
            <a:spLocks noGrp="1"/>
          </p:cNvSpPr>
          <p:nvPr>
            <p:ph type="title"/>
          </p:nvPr>
        </p:nvSpPr>
        <p:spPr/>
        <p:txBody>
          <a:bodyPr>
            <a:normAutofit/>
          </a:bodyPr>
          <a:lstStyle/>
          <a:p>
            <a:r>
              <a:rPr lang="es-ES" dirty="0">
                <a:latin typeface="Calibri Light"/>
                <a:ea typeface="Calibri Light"/>
                <a:cs typeface="Calibri Light"/>
              </a:rPr>
              <a:t>Uso de </a:t>
            </a:r>
            <a:r>
              <a:rPr lang="es-ES" dirty="0" err="1">
                <a:latin typeface="Calibri Light"/>
                <a:ea typeface="Calibri Light"/>
                <a:cs typeface="Calibri Light"/>
              </a:rPr>
              <a:t>while</a:t>
            </a:r>
            <a:r>
              <a:rPr lang="es-ES" dirty="0">
                <a:latin typeface="Calibri Light"/>
                <a:ea typeface="Calibri Light"/>
                <a:cs typeface="Calibri Light"/>
              </a:rPr>
              <a:t> (True) vs. </a:t>
            </a:r>
            <a:r>
              <a:rPr lang="es-ES" dirty="0" err="1">
                <a:latin typeface="Calibri Light"/>
                <a:ea typeface="Calibri Light"/>
                <a:cs typeface="Calibri Light"/>
              </a:rPr>
              <a:t>while</a:t>
            </a:r>
            <a:r>
              <a:rPr lang="es-ES" dirty="0">
                <a:latin typeface="Calibri Light"/>
                <a:ea typeface="Calibri Light"/>
                <a:cs typeface="Calibri Light"/>
              </a:rPr>
              <a:t> (Condiciones)</a:t>
            </a:r>
            <a:endParaRPr lang="es-ES" dirty="0"/>
          </a:p>
        </p:txBody>
      </p:sp>
      <p:sp>
        <p:nvSpPr>
          <p:cNvPr id="3" name="Marcador de contenido 2">
            <a:extLst>
              <a:ext uri="{FF2B5EF4-FFF2-40B4-BE49-F238E27FC236}">
                <a16:creationId xmlns:a16="http://schemas.microsoft.com/office/drawing/2014/main" id="{C19C1133-A017-FA16-4FF8-53DC398E55C7}"/>
              </a:ext>
            </a:extLst>
          </p:cNvPr>
          <p:cNvSpPr>
            <a:spLocks noGrp="1"/>
          </p:cNvSpPr>
          <p:nvPr>
            <p:ph idx="1"/>
          </p:nvPr>
        </p:nvSpPr>
        <p:spPr>
          <a:xfrm>
            <a:off x="457200" y="1511300"/>
            <a:ext cx="8058150" cy="4994275"/>
          </a:xfrm>
        </p:spPr>
        <p:txBody>
          <a:bodyPr vert="horz" lIns="91440" tIns="45720" rIns="91440" bIns="45720" rtlCol="0" anchor="t">
            <a:normAutofit fontScale="92500" lnSpcReduction="20000"/>
          </a:bodyPr>
          <a:lstStyle/>
          <a:p>
            <a:pPr>
              <a:lnSpc>
                <a:spcPct val="110000"/>
              </a:lnSpc>
            </a:pPr>
            <a:r>
              <a:rPr lang="es-ES" sz="1800" err="1"/>
              <a:t>while</a:t>
            </a:r>
            <a:r>
              <a:rPr lang="es-ES" sz="1800" dirty="0"/>
              <a:t> con Condiciones</a:t>
            </a:r>
            <a:endParaRPr lang="es-ES"/>
          </a:p>
          <a:p>
            <a:pPr marL="0" lvl="1" indent="0">
              <a:lnSpc>
                <a:spcPct val="110000"/>
              </a:lnSpc>
              <a:spcBef>
                <a:spcPts val="750"/>
              </a:spcBef>
              <a:buNone/>
            </a:pPr>
            <a:r>
              <a:rPr lang="es-ES" dirty="0"/>
              <a:t>Claridad: La condición de continuación del bucle está explícita desde el principio. Esto facilita la comprensión del código y reduce la posibilidad de bucles infinitos accidentales.</a:t>
            </a:r>
          </a:p>
          <a:p>
            <a:pPr marL="0" lvl="1" indent="0">
              <a:lnSpc>
                <a:spcPct val="110000"/>
              </a:lnSpc>
              <a:spcBef>
                <a:spcPts val="750"/>
              </a:spcBef>
              <a:buNone/>
            </a:pPr>
            <a:r>
              <a:rPr lang="es-ES" dirty="0"/>
              <a:t>Legibilidad: Suele resultar en un código más legible y fácil de mantener, ya que la lógica de continuación del bucle es evidente.</a:t>
            </a:r>
          </a:p>
          <a:p>
            <a:pPr marL="0" lvl="1" indent="0">
              <a:lnSpc>
                <a:spcPct val="110000"/>
              </a:lnSpc>
              <a:spcBef>
                <a:spcPts val="750"/>
              </a:spcBef>
              <a:buNone/>
            </a:pPr>
            <a:r>
              <a:rPr lang="es-ES" dirty="0"/>
              <a:t>Limitaciones: Puede requerir una inicialización previa de variables para que la condición tenga sentido desde el inicio.</a:t>
            </a:r>
          </a:p>
          <a:p>
            <a:pPr marL="0" indent="0">
              <a:lnSpc>
                <a:spcPct val="110000"/>
              </a:lnSpc>
              <a:buNone/>
            </a:pPr>
            <a:endParaRPr lang="es-ES" sz="1800" dirty="0"/>
          </a:p>
          <a:p>
            <a:pPr>
              <a:lnSpc>
                <a:spcPct val="110000"/>
              </a:lnSpc>
            </a:pPr>
            <a:r>
              <a:rPr lang="es-ES" sz="1800" err="1"/>
              <a:t>while</a:t>
            </a:r>
            <a:r>
              <a:rPr lang="es-ES" sz="1800" dirty="0"/>
              <a:t> True:</a:t>
            </a:r>
            <a:endParaRPr lang="es-ES" sz="1800">
              <a:ea typeface="Calibri" panose="020F0502020204030204"/>
              <a:cs typeface="Calibri" panose="020F0502020204030204"/>
            </a:endParaRPr>
          </a:p>
          <a:p>
            <a:pPr marL="0" lvl="1" indent="0">
              <a:lnSpc>
                <a:spcPct val="110000"/>
              </a:lnSpc>
              <a:spcBef>
                <a:spcPts val="750"/>
              </a:spcBef>
              <a:buNone/>
            </a:pPr>
            <a:r>
              <a:rPr lang="es-ES" dirty="0"/>
              <a:t>Flexibilidad: </a:t>
            </a:r>
            <a:r>
              <a:rPr lang="es-ES" err="1"/>
              <a:t>while</a:t>
            </a:r>
            <a:r>
              <a:rPr lang="es-ES" dirty="0"/>
              <a:t> True ofrece una flexibilidad inigualable. Permite crear bucles que, en teoría, se ejecutarán indefinidamente hasta que se cumpla una condición específica dentro del bucle que obligue a salir (normalmente con una sentencia break).</a:t>
            </a:r>
            <a:endParaRPr lang="es-ES"/>
          </a:p>
          <a:p>
            <a:pPr marL="0" lvl="1" indent="0">
              <a:lnSpc>
                <a:spcPct val="110000"/>
              </a:lnSpc>
              <a:spcBef>
                <a:spcPts val="750"/>
              </a:spcBef>
              <a:buNone/>
            </a:pPr>
            <a:r>
              <a:rPr lang="es-ES" dirty="0"/>
              <a:t>Riesgos: El principal riesgo es la creación de bucles infinitos. Si la condición de salida no se cumple nunca, el programa se bloqueará o consumirá recursos innecesariamente.</a:t>
            </a:r>
            <a:endParaRPr lang="es-ES"/>
          </a:p>
          <a:p>
            <a:pPr marL="0" lvl="1" indent="0">
              <a:lnSpc>
                <a:spcPct val="110000"/>
              </a:lnSpc>
              <a:spcBef>
                <a:spcPts val="750"/>
              </a:spcBef>
              <a:buNone/>
            </a:pPr>
            <a:r>
              <a:rPr lang="es-ES" dirty="0"/>
              <a:t>Es decir, use </a:t>
            </a:r>
            <a:r>
              <a:rPr lang="es-ES" dirty="0" err="1"/>
              <a:t>while</a:t>
            </a:r>
            <a:r>
              <a:rPr lang="es-ES" dirty="0"/>
              <a:t> True para situaciones específicas en las que la condición de salida es compleja o depende de múltiples factores que no se pueden expresar fácilmente en la condición del </a:t>
            </a:r>
            <a:r>
              <a:rPr lang="es-ES" dirty="0" err="1"/>
              <a:t>while</a:t>
            </a:r>
            <a:r>
              <a:rPr lang="es-ES" dirty="0"/>
              <a:t>.</a:t>
            </a:r>
          </a:p>
          <a:p>
            <a:pPr lvl="1">
              <a:buFont typeface="Courier New"/>
              <a:buChar char="o"/>
            </a:pPr>
            <a:endParaRPr lang="es-ES" dirty="0">
              <a:latin typeface="Calibri"/>
              <a:ea typeface="Calibri"/>
              <a:cs typeface="Calibri"/>
            </a:endParaRPr>
          </a:p>
          <a:p>
            <a:endParaRPr lang="es-ES" dirty="0">
              <a:ea typeface="Calibri"/>
              <a:cs typeface="Calibri"/>
            </a:endParaRPr>
          </a:p>
        </p:txBody>
      </p:sp>
      <p:pic>
        <p:nvPicPr>
          <p:cNvPr id="5" name="Picture 4" descr="Resultado de imagen para uautonoma">
            <a:extLst>
              <a:ext uri="{FF2B5EF4-FFF2-40B4-BE49-F238E27FC236}">
                <a16:creationId xmlns:a16="http://schemas.microsoft.com/office/drawing/2014/main" id="{99913423-40F0-2C04-3547-EDA3CF4913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85140" y="262965"/>
            <a:ext cx="1263895" cy="6083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42772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D4C0999-F531-4CC4-9FAB-8882F882B2F4}"/>
              </a:ext>
            </a:extLst>
          </p:cNvPr>
          <p:cNvSpPr>
            <a:spLocks noGrp="1"/>
          </p:cNvSpPr>
          <p:nvPr>
            <p:ph type="title"/>
          </p:nvPr>
        </p:nvSpPr>
        <p:spPr>
          <a:xfrm>
            <a:off x="628650" y="1131094"/>
            <a:ext cx="7886700" cy="411956"/>
          </a:xfrm>
        </p:spPr>
        <p:txBody>
          <a:bodyPr>
            <a:normAutofit fontScale="90000"/>
          </a:bodyPr>
          <a:lstStyle/>
          <a:p>
            <a:pPr algn="ctr"/>
            <a:r>
              <a:rPr lang="es-CL" dirty="0"/>
              <a:t>Ejercicios Resueltos</a:t>
            </a:r>
          </a:p>
        </p:txBody>
      </p:sp>
      <p:pic>
        <p:nvPicPr>
          <p:cNvPr id="4" name="Imagen 3">
            <a:extLst>
              <a:ext uri="{FF2B5EF4-FFF2-40B4-BE49-F238E27FC236}">
                <a16:creationId xmlns:a16="http://schemas.microsoft.com/office/drawing/2014/main" id="{25247FDC-CBF8-47EE-BEEC-2A0CDE8BC5C9}"/>
              </a:ext>
            </a:extLst>
          </p:cNvPr>
          <p:cNvPicPr>
            <a:picLocks noChangeAspect="1"/>
          </p:cNvPicPr>
          <p:nvPr/>
        </p:nvPicPr>
        <p:blipFill>
          <a:blip r:embed="rId2"/>
          <a:stretch>
            <a:fillRect/>
          </a:stretch>
        </p:blipFill>
        <p:spPr>
          <a:xfrm>
            <a:off x="353616" y="1828006"/>
            <a:ext cx="3407569" cy="1728788"/>
          </a:xfrm>
          <a:prstGeom prst="rect">
            <a:avLst/>
          </a:prstGeom>
          <a:ln w="3175">
            <a:solidFill>
              <a:schemeClr val="tx1"/>
            </a:solidFill>
          </a:ln>
        </p:spPr>
      </p:pic>
      <p:pic>
        <p:nvPicPr>
          <p:cNvPr id="5" name="Imagen 4">
            <a:extLst>
              <a:ext uri="{FF2B5EF4-FFF2-40B4-BE49-F238E27FC236}">
                <a16:creationId xmlns:a16="http://schemas.microsoft.com/office/drawing/2014/main" id="{605282D8-FEDE-4190-B91A-BE882AFFA522}"/>
              </a:ext>
            </a:extLst>
          </p:cNvPr>
          <p:cNvPicPr>
            <a:picLocks noChangeAspect="1"/>
          </p:cNvPicPr>
          <p:nvPr/>
        </p:nvPicPr>
        <p:blipFill>
          <a:blip r:embed="rId3"/>
          <a:stretch>
            <a:fillRect/>
          </a:stretch>
        </p:blipFill>
        <p:spPr>
          <a:xfrm>
            <a:off x="3971925" y="1828006"/>
            <a:ext cx="4899912" cy="3898900"/>
          </a:xfrm>
          <a:prstGeom prst="rect">
            <a:avLst/>
          </a:prstGeom>
          <a:ln w="3175">
            <a:solidFill>
              <a:schemeClr val="tx1"/>
            </a:solidFill>
          </a:ln>
        </p:spPr>
      </p:pic>
      <p:pic>
        <p:nvPicPr>
          <p:cNvPr id="3" name="Imagen 2">
            <a:extLst>
              <a:ext uri="{FF2B5EF4-FFF2-40B4-BE49-F238E27FC236}">
                <a16:creationId xmlns:a16="http://schemas.microsoft.com/office/drawing/2014/main" id="{6CAFEE64-64C3-48E8-9B4E-345A7037A273}"/>
              </a:ext>
            </a:extLst>
          </p:cNvPr>
          <p:cNvPicPr>
            <a:picLocks noChangeAspect="1"/>
          </p:cNvPicPr>
          <p:nvPr/>
        </p:nvPicPr>
        <p:blipFill>
          <a:blip r:embed="rId4"/>
          <a:stretch>
            <a:fillRect/>
          </a:stretch>
        </p:blipFill>
        <p:spPr>
          <a:xfrm>
            <a:off x="353615" y="3886993"/>
            <a:ext cx="3409965" cy="1618457"/>
          </a:xfrm>
          <a:prstGeom prst="rect">
            <a:avLst/>
          </a:prstGeom>
          <a:ln w="3175">
            <a:solidFill>
              <a:schemeClr val="tx1"/>
            </a:solidFill>
          </a:ln>
        </p:spPr>
      </p:pic>
      <p:pic>
        <p:nvPicPr>
          <p:cNvPr id="8" name="Picture 4" descr="Resultado de imagen para uautonoma">
            <a:extLst>
              <a:ext uri="{FF2B5EF4-FFF2-40B4-BE49-F238E27FC236}">
                <a16:creationId xmlns:a16="http://schemas.microsoft.com/office/drawing/2014/main" id="{B782037E-5A66-19E3-5648-A6F1CC7CE94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85140" y="262965"/>
            <a:ext cx="1263895" cy="6083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1513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9CAC60D-0DB3-4469-B674-9DEE569280E3}"/>
              </a:ext>
            </a:extLst>
          </p:cNvPr>
          <p:cNvSpPr>
            <a:spLocks noGrp="1"/>
          </p:cNvSpPr>
          <p:nvPr>
            <p:ph type="title"/>
          </p:nvPr>
        </p:nvSpPr>
        <p:spPr>
          <a:xfrm>
            <a:off x="167494" y="1064298"/>
            <a:ext cx="7886700" cy="994172"/>
          </a:xfrm>
        </p:spPr>
        <p:txBody>
          <a:bodyPr>
            <a:normAutofit fontScale="90000"/>
          </a:bodyPr>
          <a:lstStyle/>
          <a:p>
            <a:r>
              <a:rPr lang="es-CL"/>
              <a:t> A modo de SINTESIS:</a:t>
            </a:r>
            <a:br>
              <a:rPr lang="es-CL"/>
            </a:br>
            <a:r>
              <a:rPr lang="es-CL"/>
              <a:t>¿Podemos Responder ahora las Preguntas?</a:t>
            </a:r>
          </a:p>
        </p:txBody>
      </p:sp>
      <p:sp>
        <p:nvSpPr>
          <p:cNvPr id="3" name="Marcador de contenido 2">
            <a:extLst>
              <a:ext uri="{FF2B5EF4-FFF2-40B4-BE49-F238E27FC236}">
                <a16:creationId xmlns:a16="http://schemas.microsoft.com/office/drawing/2014/main" id="{4D2EBC08-3C82-48DC-95C5-FB2F1B3304F3}"/>
              </a:ext>
            </a:extLst>
          </p:cNvPr>
          <p:cNvSpPr>
            <a:spLocks noGrp="1"/>
          </p:cNvSpPr>
          <p:nvPr>
            <p:ph idx="1"/>
          </p:nvPr>
        </p:nvSpPr>
        <p:spPr>
          <a:xfrm>
            <a:off x="2801008" y="2181623"/>
            <a:ext cx="6000092" cy="3651414"/>
          </a:xfrm>
        </p:spPr>
        <p:txBody>
          <a:bodyPr vert="horz" lIns="91440" tIns="45720" rIns="91440" bIns="45720" rtlCol="0" anchor="t">
            <a:normAutofit/>
          </a:bodyPr>
          <a:lstStyle/>
          <a:p>
            <a:r>
              <a:rPr lang="es-CL" dirty="0"/>
              <a:t>¿Cuál es la diferencia entre un algoritmo condicional y cíclico?</a:t>
            </a:r>
          </a:p>
          <a:p>
            <a:endParaRPr lang="es-CL" dirty="0"/>
          </a:p>
          <a:p>
            <a:r>
              <a:rPr lang="es-CL" dirty="0">
                <a:ea typeface="Calibri" panose="020F0502020204030204"/>
                <a:cs typeface="Calibri" panose="020F0502020204030204"/>
              </a:rPr>
              <a:t>¿Cuál es la diferencia entre IF y WHILE?</a:t>
            </a:r>
            <a:endParaRPr lang="es-CL" dirty="0"/>
          </a:p>
          <a:p>
            <a:endParaRPr lang="es-CL" dirty="0"/>
          </a:p>
          <a:p>
            <a:r>
              <a:rPr lang="es-CL" dirty="0"/>
              <a:t>¿Cómo puede quedar un ciclo WHILE en estado infinito?</a:t>
            </a:r>
            <a:endParaRPr lang="es-CL" dirty="0">
              <a:ea typeface="Calibri"/>
              <a:cs typeface="Calibri"/>
            </a:endParaRPr>
          </a:p>
          <a:p>
            <a:endParaRPr lang="es-CL" dirty="0">
              <a:ea typeface="Calibri"/>
              <a:cs typeface="Calibri"/>
            </a:endParaRPr>
          </a:p>
          <a:p>
            <a:endParaRPr lang="es-CL"/>
          </a:p>
          <a:p>
            <a:endParaRPr lang="es-CL"/>
          </a:p>
        </p:txBody>
      </p:sp>
      <p:pic>
        <p:nvPicPr>
          <p:cNvPr id="4" name="Picture 4" descr="Resultado de imagen para uautonoma">
            <a:extLst>
              <a:ext uri="{FF2B5EF4-FFF2-40B4-BE49-F238E27FC236}">
                <a16:creationId xmlns:a16="http://schemas.microsoft.com/office/drawing/2014/main" id="{62450578-08D0-4732-BFC1-AFFE9B5CF9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85140" y="262965"/>
            <a:ext cx="1263895" cy="60830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esultado de imagen para persona preguntando">
            <a:extLst>
              <a:ext uri="{FF2B5EF4-FFF2-40B4-BE49-F238E27FC236}">
                <a16:creationId xmlns:a16="http://schemas.microsoft.com/office/drawing/2014/main" id="{536DA356-8D1B-4AA5-8C71-C7B6F41D706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900" y="2664133"/>
            <a:ext cx="2012496" cy="20124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3861758"/>
      </p:ext>
    </p:extLst>
  </p:cSld>
  <p:clrMapOvr>
    <a:masterClrMapping/>
  </p:clrMapOvr>
</p:sld>
</file>

<file path=ppt/theme/theme1.xml><?xml version="1.0" encoding="utf-8"?>
<a:theme xmlns:a="http://schemas.openxmlformats.org/drawingml/2006/main" name="UA DISEÑO02[1]">
  <a:themeElements>
    <a:clrScheme name="Uautonoma">
      <a:dk1>
        <a:srgbClr val="000000"/>
      </a:dk1>
      <a:lt1>
        <a:sysClr val="window" lastClr="FFFFFF"/>
      </a:lt1>
      <a:dk2>
        <a:srgbClr val="44546A"/>
      </a:dk2>
      <a:lt2>
        <a:srgbClr val="E7E6E6"/>
      </a:lt2>
      <a:accent1>
        <a:srgbClr val="F38181"/>
      </a:accent1>
      <a:accent2>
        <a:srgbClr val="F03E3E"/>
      </a:accent2>
      <a:accent3>
        <a:srgbClr val="A5A5A5"/>
      </a:accent3>
      <a:accent4>
        <a:srgbClr val="595959"/>
      </a:accent4>
      <a:accent5>
        <a:srgbClr val="262626"/>
      </a:accent5>
      <a:accent6>
        <a:srgbClr val="FF0000"/>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UA DISEÑO02[1]</Template>
  <Application>Microsoft Office PowerPoint</Application>
  <PresentationFormat>Presentación en pantalla (4:3)</PresentationFormat>
  <Slides>9</Slides>
  <Notes>0</Notes>
  <HiddenSlides>0</HiddenSlides>
  <ScaleCrop>false</ScaleCrop>
  <HeadingPairs>
    <vt:vector size="4" baseType="variant">
      <vt:variant>
        <vt:lpstr>Tema</vt:lpstr>
      </vt:variant>
      <vt:variant>
        <vt:i4>1</vt:i4>
      </vt:variant>
      <vt:variant>
        <vt:lpstr>Títulos de diapositiva</vt:lpstr>
      </vt:variant>
      <vt:variant>
        <vt:i4>9</vt:i4>
      </vt:variant>
    </vt:vector>
  </HeadingPairs>
  <TitlesOfParts>
    <vt:vector size="10" baseType="lpstr">
      <vt:lpstr>UA DISEÑO02[1]</vt:lpstr>
      <vt:lpstr> </vt:lpstr>
      <vt:lpstr>Temas a tratar</vt:lpstr>
      <vt:lpstr>Repaso semana anterior</vt:lpstr>
      <vt:lpstr>Estructura Cíclica While</vt:lpstr>
      <vt:lpstr>Ejemplos While</vt:lpstr>
      <vt:lpstr>Pseudocódigo: Código Python (While y Menú)</vt:lpstr>
      <vt:lpstr>Uso de while (True) vs. while (Condiciones)</vt:lpstr>
      <vt:lpstr>Ejercicios Resueltos</vt:lpstr>
      <vt:lpstr> A modo de SINTESIS: ¿Podemos Responder ahora las Preguntas?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Cube Disaggregation over a Blue Sky</dc:title>
  <dc:creator>www.powerpointstyles.com</dc:creator>
  <dc:description>Image credit to Danilo Rizzuti / FreeDigitalPhotos.net</dc:description>
  <cp:revision>50</cp:revision>
  <dcterms:created xsi:type="dcterms:W3CDTF">2009-03-23T15:23:24Z</dcterms:created>
  <dcterms:modified xsi:type="dcterms:W3CDTF">2025-02-19T19:05:20Z</dcterms:modified>
</cp:coreProperties>
</file>