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349" r:id="rId4"/>
    <p:sldId id="269" r:id="rId5"/>
    <p:sldId id="347" r:id="rId6"/>
    <p:sldId id="350" r:id="rId7"/>
    <p:sldId id="348" r:id="rId8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91352" autoAdjust="0"/>
  </p:normalViewPr>
  <p:slideViewPr>
    <p:cSldViewPr>
      <p:cViewPr>
        <p:scale>
          <a:sx n="100" d="100"/>
          <a:sy n="100" d="100"/>
        </p:scale>
        <p:origin x="-1134" y="-28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C596-825B-4B78-8379-086E76C8381C}" type="datetimeFigureOut">
              <a:rPr lang="zh-CN" altLang="en-US" smtClean="0"/>
              <a:pPr/>
              <a:t>2013/8/14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DFD0-70D1-487F-BE1E-E3E3C9D564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137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封面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1522075" cy="6478587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60813" y="2211388"/>
            <a:ext cx="9794875" cy="1389062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689600" y="3527425"/>
            <a:ext cx="6697663" cy="1655763"/>
          </a:xfrm>
        </p:spPr>
        <p:txBody>
          <a:bodyPr/>
          <a:lstStyle>
            <a:lvl1pPr marL="0" indent="0" algn="ctr">
              <a:buFontTx/>
              <a:buNone/>
              <a:defRPr sz="2400" b="1">
                <a:ea typeface="微软雅黑" pitchFamily="34" charset="-122"/>
                <a:cs typeface="宋体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81988" y="863600"/>
            <a:ext cx="2592387" cy="4752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863600"/>
            <a:ext cx="7624763" cy="4752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012950"/>
            <a:ext cx="9794875" cy="13890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788" y="3671888"/>
            <a:ext cx="8064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87299-9D71-4070-AA41-404A88CB90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1511300"/>
            <a:ext cx="10369550" cy="4276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BBB0F-3248-4115-AE15-E593FD6268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7CA9E-2865-4FA7-8263-93681D1E91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8575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8" y="1511300"/>
            <a:ext cx="5108575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FE0D-C5AB-49F7-A5FC-DC9877B9D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C9879-420D-4CC7-9079-CE60C3E3808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7E4A6-4B6E-47EF-BA0A-152300FFFD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F5924-F1C0-406A-AFC2-5C4F2B8C3E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B329B-4FBE-4E85-BE79-A8E093FE71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4D195-E509-4D08-B255-70E1B45238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1511300"/>
            <a:ext cx="10369550" cy="4276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926EA-A8AF-4C5C-9D70-8C752B3754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292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29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C2BD5-F58F-483C-AEE8-B1FA60DA7A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944688"/>
            <a:ext cx="5108575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5800" y="1944688"/>
            <a:ext cx="5108575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内页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522075" cy="647858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863600"/>
            <a:ext cx="103695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944688"/>
            <a:ext cx="1036955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263" y="5900738"/>
            <a:ext cx="26876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7000" y="5900738"/>
            <a:ext cx="36480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012DB0-D73C-410C-B9D2-C8B685EA11B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127" name="Picture 7" descr="封底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4573" y="1943943"/>
            <a:ext cx="8352928" cy="1656184"/>
          </a:xfrm>
        </p:spPr>
        <p:txBody>
          <a:bodyPr/>
          <a:lstStyle/>
          <a:p>
            <a:r>
              <a:rPr lang="zh-CN" altLang="en-US" dirty="0" smtClean="0"/>
              <a:t>                   领域驱动设计</a:t>
            </a:r>
            <a:r>
              <a:rPr lang="en-US" altLang="zh-CN" dirty="0" smtClean="0"/>
              <a:t>-2</a:t>
            </a:r>
            <a:br>
              <a:rPr lang="en-US" altLang="zh-CN" dirty="0" smtClean="0"/>
            </a:br>
            <a:r>
              <a:rPr lang="en-US" altLang="zh-CN" dirty="0" smtClean="0"/>
              <a:t>   Domain </a:t>
            </a:r>
            <a:r>
              <a:rPr lang="en-US" altLang="zh-CN" dirty="0" smtClean="0"/>
              <a:t>Driven </a:t>
            </a:r>
            <a:r>
              <a:rPr lang="en-US" altLang="zh-CN" dirty="0" smtClean="0"/>
              <a:t>Design-2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37101" y="3672135"/>
            <a:ext cx="4320480" cy="576758"/>
          </a:xfrm>
        </p:spPr>
        <p:txBody>
          <a:bodyPr/>
          <a:lstStyle/>
          <a:p>
            <a:r>
              <a:rPr lang="en-US" altLang="zh-CN" sz="2000" dirty="0" smtClean="0">
                <a:latin typeface="微软雅黑" pitchFamily="34" charset="-122"/>
              </a:rPr>
              <a:t>2013</a:t>
            </a:r>
            <a:r>
              <a:rPr lang="zh-CN" altLang="en-US" sz="2000" dirty="0" smtClean="0">
                <a:latin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</a:rPr>
              <a:t>月</a:t>
            </a:r>
            <a:r>
              <a:rPr lang="en-US" altLang="zh-CN" sz="2000" dirty="0" smtClean="0">
                <a:latin typeface="微软雅黑" pitchFamily="34" charset="-122"/>
              </a:rPr>
              <a:t>15</a:t>
            </a:r>
            <a:r>
              <a:rPr lang="zh-CN" altLang="en-US" sz="2000" dirty="0" smtClean="0">
                <a:latin typeface="微软雅黑" pitchFamily="34" charset="-122"/>
              </a:rPr>
              <a:t>日</a:t>
            </a:r>
            <a:endParaRPr lang="zh-CN" altLang="en-US" sz="20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推荐阅读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96" y="1799927"/>
            <a:ext cx="5392317" cy="1968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40" y="3888159"/>
            <a:ext cx="5389174" cy="1799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9029" y="1799927"/>
            <a:ext cx="5781538" cy="1968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9029" y="3888159"/>
            <a:ext cx="3816424" cy="220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DDD, business domain model, UML or not</a:t>
            </a:r>
          </a:p>
          <a:p>
            <a:r>
              <a:rPr lang="en-US" dirty="0" smtClean="0"/>
              <a:t>- code first and layered architecture</a:t>
            </a:r>
          </a:p>
          <a:p>
            <a:r>
              <a:rPr lang="en-US" dirty="0" smtClean="0"/>
              <a:t>- Java persistence options (</a:t>
            </a:r>
            <a:r>
              <a:rPr lang="en-US" dirty="0" err="1" smtClean="0"/>
              <a:t>iBatis</a:t>
            </a:r>
            <a:r>
              <a:rPr lang="en-US" dirty="0" smtClean="0"/>
              <a:t>, </a:t>
            </a:r>
            <a:r>
              <a:rPr lang="en-US" u="sng" dirty="0" smtClean="0"/>
              <a:t>Hibernate, JPA2, Spring Data)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685" y="1799927"/>
            <a:ext cx="2808312" cy="3671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64493" y="208795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64493" y="3096071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4493" y="424819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下箭头 6"/>
          <p:cNvSpPr/>
          <p:nvPr/>
        </p:nvSpPr>
        <p:spPr>
          <a:xfrm flipH="1">
            <a:off x="1440557" y="2808039"/>
            <a:ext cx="144016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flipH="1" flipV="1">
            <a:off x="1440557" y="3816151"/>
            <a:ext cx="144016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32445" y="1871935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层架构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685" y="1799927"/>
            <a:ext cx="2808312" cy="3671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20477" y="1943943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4453" y="3096071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4493" y="4248199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7" name="下箭头 6"/>
          <p:cNvSpPr/>
          <p:nvPr/>
        </p:nvSpPr>
        <p:spPr>
          <a:xfrm flipH="1">
            <a:off x="1440557" y="2808039"/>
            <a:ext cx="144016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flipH="1" flipV="1">
            <a:off x="1440557" y="3888159"/>
            <a:ext cx="144016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12565" y="1943943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224533" y="2447999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656581" y="3456111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16421" y="3456111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936501" y="1799927"/>
            <a:ext cx="439248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UI (Representation Layer)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863600"/>
            <a:ext cx="10369550" cy="864319"/>
          </a:xfrm>
        </p:spPr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</a:t>
            </a:r>
            <a:r>
              <a:rPr lang="zh-CN" altLang="en-US" dirty="0" smtClean="0"/>
              <a:t>架构 </a:t>
            </a:r>
            <a:r>
              <a:rPr lang="en-US" altLang="zh-CN" dirty="0" smtClean="0"/>
              <a:t>– Data Access Layer  extended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9309" y="1727919"/>
            <a:ext cx="2808312" cy="3671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52725" y="1799927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4453" y="3096071"/>
            <a:ext cx="561662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Business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4493" y="4248199"/>
            <a:ext cx="5400600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Data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7" name="下箭头 6"/>
          <p:cNvSpPr/>
          <p:nvPr/>
        </p:nvSpPr>
        <p:spPr>
          <a:xfrm flipH="1">
            <a:off x="3744813" y="2736031"/>
            <a:ext cx="144016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flipH="1" flipV="1">
            <a:off x="2016621" y="4032175"/>
            <a:ext cx="144016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4813" y="1799927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28789" y="2375991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656581" y="3456111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16421" y="3456111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448669" y="4392215"/>
            <a:ext cx="1656184" cy="36004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Data</a:t>
            </a:r>
            <a:endParaRPr 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96541" y="4824263"/>
            <a:ext cx="28083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JPA2 (Java Persistence)</a:t>
            </a:r>
            <a:endParaRPr 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296541" y="5256311"/>
            <a:ext cx="28083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ORM (e.g. Hibernate)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296541" y="5688359"/>
            <a:ext cx="28083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JDBC</a:t>
            </a:r>
            <a:endParaRPr 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48469" y="2952055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481117" y="3096071"/>
            <a:ext cx="12961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br>
              <a:rPr lang="en-US" dirty="0" smtClean="0"/>
            </a:br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3" name="右箭头 22"/>
          <p:cNvSpPr/>
          <p:nvPr/>
        </p:nvSpPr>
        <p:spPr>
          <a:xfrm flipH="1">
            <a:off x="6193085" y="3456111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领域驱动设计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领域驱动设计</Template>
  <TotalTime>588</TotalTime>
  <Words>109</Words>
  <Application>Microsoft Office PowerPoint</Application>
  <PresentationFormat>自定义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领域驱动设计</vt:lpstr>
      <vt:lpstr>自定义设计方案</vt:lpstr>
      <vt:lpstr>                   领域驱动设计-2    Domain Driven Design-2</vt:lpstr>
      <vt:lpstr>推荐阅读</vt:lpstr>
      <vt:lpstr>内容</vt:lpstr>
      <vt:lpstr>简单3层架构</vt:lpstr>
      <vt:lpstr>简单3层架构</vt:lpstr>
      <vt:lpstr>简单3层架构 – Data Access Layer  extended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领域驱动设计-2    Domain Driver Design-2</dc:title>
  <dc:creator>伟保罗</dc:creator>
  <cp:lastModifiedBy>伟保罗</cp:lastModifiedBy>
  <cp:revision>55</cp:revision>
  <dcterms:created xsi:type="dcterms:W3CDTF">2013-08-12T09:25:48Z</dcterms:created>
  <dcterms:modified xsi:type="dcterms:W3CDTF">2013-08-14T11:50:18Z</dcterms:modified>
</cp:coreProperties>
</file>