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264E-8299-3640-A0FD-E5A1C2F0E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Churn</a:t>
            </a:r>
            <a:r>
              <a:rPr lang="fi-FI" dirty="0"/>
              <a:t> </a:t>
            </a:r>
            <a:r>
              <a:rPr lang="fi-FI" dirty="0" err="1"/>
              <a:t>Modelling</a:t>
            </a:r>
            <a:r>
              <a:rPr lang="fi-FI" dirty="0"/>
              <a:t>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D972C-D01B-A24C-BE66-F175F43C4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Super data Science: data Science a-z: Module-14</a:t>
            </a:r>
          </a:p>
          <a:p>
            <a:r>
              <a:rPr lang="fi-FI" dirty="0" err="1"/>
              <a:t>Churn</a:t>
            </a:r>
            <a:r>
              <a:rPr lang="fi-FI" dirty="0"/>
              <a:t> </a:t>
            </a:r>
            <a:r>
              <a:rPr lang="fi-FI" dirty="0" err="1"/>
              <a:t>Modelling</a:t>
            </a:r>
            <a:r>
              <a:rPr lang="fi-FI" dirty="0"/>
              <a:t> Report</a:t>
            </a:r>
          </a:p>
          <a:p>
            <a:endParaRPr lang="fi-FI" dirty="0"/>
          </a:p>
          <a:p>
            <a:r>
              <a:rPr lang="fi-FI" dirty="0"/>
              <a:t>2019-Nov-14 | Jukka </a:t>
            </a:r>
            <a:r>
              <a:rPr lang="fi-FI" dirty="0" err="1"/>
              <a:t>kansanaho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963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E03D-86C3-5644-9D67-1CCEFDBF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Churn</a:t>
            </a:r>
            <a:r>
              <a:rPr lang="fi-FI" dirty="0"/>
              <a:t> </a:t>
            </a:r>
            <a:r>
              <a:rPr lang="fi-FI" dirty="0" err="1"/>
              <a:t>Modelling</a:t>
            </a:r>
            <a:r>
              <a:rPr lang="fi-FI" dirty="0"/>
              <a:t> </a:t>
            </a:r>
            <a:r>
              <a:rPr lang="fi-FI" dirty="0" err="1"/>
              <a:t>report</a:t>
            </a:r>
            <a:endParaRPr lang="fi-FI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A9842A-275C-A34F-80F1-26694E6B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13" y="1903109"/>
            <a:ext cx="8078748" cy="40901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241370-A231-9F4E-A2D7-0D7CAA53884E}"/>
              </a:ext>
            </a:extLst>
          </p:cNvPr>
          <p:cNvSpPr txBox="1"/>
          <p:nvPr/>
        </p:nvSpPr>
        <p:spPr>
          <a:xfrm>
            <a:off x="9729961" y="2829697"/>
            <a:ext cx="2268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Active </a:t>
            </a:r>
            <a:r>
              <a:rPr lang="fi-FI" dirty="0" err="1"/>
              <a:t>members</a:t>
            </a:r>
            <a:r>
              <a:rPr lang="fi-FI" dirty="0"/>
              <a:t> </a:t>
            </a: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likely</a:t>
            </a:r>
            <a:r>
              <a:rPr lang="fi-FI" dirty="0"/>
              <a:t> to </a:t>
            </a:r>
            <a:r>
              <a:rPr lang="fi-FI" dirty="0" err="1"/>
              <a:t>leave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German</a:t>
            </a:r>
            <a:r>
              <a:rPr lang="fi-FI" dirty="0"/>
              <a:t> and </a:t>
            </a:r>
            <a:r>
              <a:rPr lang="fi-FI" dirty="0" err="1"/>
              <a:t>female</a:t>
            </a:r>
            <a:r>
              <a:rPr lang="fi-FI" dirty="0"/>
              <a:t> </a:t>
            </a:r>
            <a:r>
              <a:rPr lang="fi-FI" dirty="0" err="1"/>
              <a:t>customers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likely</a:t>
            </a:r>
            <a:r>
              <a:rPr lang="fi-FI" dirty="0"/>
              <a:t> to </a:t>
            </a:r>
            <a:r>
              <a:rPr lang="fi-FI" dirty="0" err="1"/>
              <a:t>leave</a:t>
            </a:r>
            <a:endParaRPr lang="fi-FI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25EB7-E3F1-A24C-8215-9789E780C684}"/>
              </a:ext>
            </a:extLst>
          </p:cNvPr>
          <p:cNvCxnSpPr>
            <a:cxnSpLocks/>
          </p:cNvCxnSpPr>
          <p:nvPr/>
        </p:nvCxnSpPr>
        <p:spPr>
          <a:xfrm flipH="1">
            <a:off x="9475061" y="3220278"/>
            <a:ext cx="474009" cy="136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60DB70-EBE2-9345-B37A-5EB8942930D8}"/>
              </a:ext>
            </a:extLst>
          </p:cNvPr>
          <p:cNvCxnSpPr>
            <a:cxnSpLocks/>
          </p:cNvCxnSpPr>
          <p:nvPr/>
        </p:nvCxnSpPr>
        <p:spPr>
          <a:xfrm flipH="1">
            <a:off x="9475062" y="4492626"/>
            <a:ext cx="474008" cy="66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47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</TotalTime>
  <Words>36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Churn Modelling Report</vt:lpstr>
      <vt:lpstr>Churn Modelling report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Modelling Report</dc:title>
  <dc:subject/>
  <dc:creator>Jukka Kansanaho</dc:creator>
  <cp:keywords/>
  <dc:description/>
  <cp:lastModifiedBy>Jukka Kansanaho</cp:lastModifiedBy>
  <cp:revision>4</cp:revision>
  <dcterms:created xsi:type="dcterms:W3CDTF">2019-11-14T09:43:35Z</dcterms:created>
  <dcterms:modified xsi:type="dcterms:W3CDTF">2019-11-14T09:54:58Z</dcterms:modified>
  <cp:category/>
</cp:coreProperties>
</file>