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40" autoAdjust="0"/>
  </p:normalViewPr>
  <p:slideViewPr>
    <p:cSldViewPr>
      <p:cViewPr varScale="1">
        <p:scale>
          <a:sx n="74" d="100"/>
          <a:sy n="74" d="100"/>
        </p:scale>
        <p:origin x="-40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495600" y="1124744"/>
            <a:ext cx="7344816" cy="21602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Shape 85"/>
          <p:cNvSpPr txBox="1">
            <a:spLocks noGrp="1"/>
          </p:cNvSpPr>
          <p:nvPr>
            <p:ph type="subTitle" idx="4294967295"/>
          </p:nvPr>
        </p:nvSpPr>
        <p:spPr>
          <a:xfrm>
            <a:off x="1559496" y="3789040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  <a:buNone/>
            </a:pPr>
            <a:r>
              <a:rPr lang="ru-RU" dirty="0" smtClean="0">
                <a:latin typeface="Century" pitchFamily="18" charset="0"/>
                <a:cs typeface="Arial" pitchFamily="34" charset="0"/>
              </a:rPr>
              <a:t>Техническое решение для удобного обмена бумажной литературой между людьми.</a:t>
            </a:r>
            <a:endParaRPr sz="2400" b="0" i="0" u="none" strike="noStrike" cap="none" dirty="0">
              <a:solidFill>
                <a:schemeClr val="dk1"/>
              </a:solidFill>
              <a:latin typeface="Century" pitchFamily="18" charset="0"/>
              <a:cs typeface="Arial" pitchFamily="34" charset="0"/>
              <a:sym typeface="Calibri"/>
            </a:endParaRPr>
          </a:p>
        </p:txBody>
      </p:sp>
      <p:pic>
        <p:nvPicPr>
          <p:cNvPr id="1026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3712" y="1484784"/>
            <a:ext cx="5400600" cy="1333481"/>
          </a:xfrm>
          <a:prstGeom prst="rect">
            <a:avLst/>
          </a:prstGeom>
          <a:noFill/>
        </p:spPr>
      </p:pic>
      <p:sp>
        <p:nvSpPr>
          <p:cNvPr id="6" name="Прямоугольный треугольник 5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/>
          <p:cNvSpPr/>
          <p:nvPr/>
        </p:nvSpPr>
        <p:spPr>
          <a:xfrm rot="16200000">
            <a:off x="11557620" y="6223620"/>
            <a:ext cx="692696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5400000">
            <a:off x="-58316" y="58316"/>
            <a:ext cx="692696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Хакатоне</a:t>
            </a:r>
            <a:r>
              <a:rPr lang="ru-RU" dirty="0" smtClean="0"/>
              <a:t> принимали участие 2 человека:</a:t>
            </a:r>
          </a:p>
          <a:p>
            <a:pPr indent="-228600">
              <a:spcBef>
                <a:spcPts val="0"/>
              </a:spcBef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Сергей </a:t>
            </a: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Максутов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serabass565@gmail.com</a:t>
            </a:r>
            <a:endParaRPr lang="ru-RU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spcBef>
                <a:spcPts val="0"/>
              </a:spcBef>
            </a:pPr>
            <a:r>
              <a:rPr lang="ru-RU" dirty="0" err="1" smtClean="0"/>
              <a:t>Бахтияр</a:t>
            </a:r>
            <a:r>
              <a:rPr lang="ru-RU" dirty="0" smtClean="0"/>
              <a:t> </a:t>
            </a:r>
            <a:r>
              <a:rPr lang="ru-RU" dirty="0" err="1" smtClean="0"/>
              <a:t>Аманжолов</a:t>
            </a:r>
            <a:r>
              <a:rPr lang="ru-RU" dirty="0" smtClean="0"/>
              <a:t> – </a:t>
            </a:r>
            <a:r>
              <a:rPr lang="en-US" dirty="0" smtClean="0"/>
              <a:t>bahtiar1993@mail.ru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igerim\Desktop\картинки для аптеки\photo_2017-10-15_15-11-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573065">
            <a:off x="-330561" y="834343"/>
            <a:ext cx="5481206" cy="3672408"/>
          </a:xfrm>
          <a:prstGeom prst="rect">
            <a:avLst/>
          </a:prstGeom>
          <a:noFill/>
        </p:spPr>
      </p:pic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4079776" y="1484784"/>
            <a:ext cx="7803976" cy="4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rPr>
              <a:t>Книголюбы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  <a:latin typeface="Century" pitchFamily="18" charset="0"/>
              </a:rPr>
              <a:t>зачастую не имеют возможности приобретать книги, а допрашивать друзей "У тебя случайно не завалялась Мастер и Маргарита? Очень хочется почитать, а денег нет" получается далеко не всегда. </a:t>
            </a:r>
            <a:endParaRPr sz="2800" b="0" i="0" u="none" strike="noStrike" cap="none" dirty="0">
              <a:solidFill>
                <a:schemeClr val="accent4">
                  <a:lumMod val="50000"/>
                </a:schemeClr>
              </a:solidFill>
              <a:latin typeface="Century" pitchFamily="18" charset="0"/>
              <a:sym typeface="Calibri"/>
            </a:endParaRPr>
          </a:p>
        </p:txBody>
      </p:sp>
      <p:pic>
        <p:nvPicPr>
          <p:cNvPr id="4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6280" y="188640"/>
            <a:ext cx="3388685" cy="836712"/>
          </a:xfrm>
          <a:prstGeom prst="rect">
            <a:avLst/>
          </a:prstGeom>
          <a:noFill/>
        </p:spPr>
      </p:pic>
      <p:sp>
        <p:nvSpPr>
          <p:cNvPr id="5" name="Прямоугольный треугольник 4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/>
          <p:cNvSpPr/>
          <p:nvPr/>
        </p:nvSpPr>
        <p:spPr>
          <a:xfrm rot="5400000">
            <a:off x="-59668" y="596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191344" y="1268760"/>
            <a:ext cx="5832648" cy="2448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700" dirty="0" smtClean="0">
                <a:latin typeface="Century" pitchFamily="18" charset="0"/>
              </a:rPr>
              <a:t>Сервис </a:t>
            </a:r>
            <a:r>
              <a:rPr lang="ru-RU" sz="2700" dirty="0" err="1" smtClean="0">
                <a:latin typeface="Century" pitchFamily="18" charset="0"/>
              </a:rPr>
              <a:t>Book</a:t>
            </a:r>
            <a:r>
              <a:rPr lang="en-US" sz="2700" dirty="0" smtClean="0">
                <a:latin typeface="Century" pitchFamily="18" charset="0"/>
              </a:rPr>
              <a:t>S</a:t>
            </a:r>
            <a:r>
              <a:rPr lang="ru-RU" sz="2700" dirty="0" err="1" smtClean="0">
                <a:latin typeface="Century" pitchFamily="18" charset="0"/>
              </a:rPr>
              <a:t>hare</a:t>
            </a:r>
            <a:r>
              <a:rPr lang="ru-RU" sz="2700" dirty="0" smtClean="0">
                <a:latin typeface="Century" pitchFamily="18" charset="0"/>
              </a:rPr>
              <a:t> </a:t>
            </a:r>
            <a:r>
              <a:rPr lang="ru-RU" sz="2700" dirty="0" smtClean="0">
                <a:latin typeface="Century" pitchFamily="18" charset="0"/>
              </a:rPr>
              <a:t>предоставит людям возможность делиться книгами с </a:t>
            </a:r>
            <a:r>
              <a:rPr lang="ru-RU" sz="2700" dirty="0" smtClean="0">
                <a:latin typeface="Century" pitchFamily="18" charset="0"/>
              </a:rPr>
              <a:t>друзьями</a:t>
            </a:r>
            <a:r>
              <a:rPr lang="en-US" sz="2700" dirty="0" smtClean="0">
                <a:latin typeface="Century" pitchFamily="18" charset="0"/>
              </a:rPr>
              <a:t>.</a:t>
            </a:r>
            <a:r>
              <a:rPr lang="ru-RU" sz="2700" dirty="0" smtClean="0">
                <a:latin typeface="Century" pitchFamily="18" charset="0"/>
              </a:rPr>
              <a:t> </a:t>
            </a:r>
            <a:endParaRPr sz="2700" b="0" i="0" u="none" strike="noStrike" cap="none" dirty="0">
              <a:solidFill>
                <a:schemeClr val="dk1"/>
              </a:solidFill>
              <a:latin typeface="Century" pitchFamily="18" charset="0"/>
              <a:sym typeface="Calibri"/>
            </a:endParaRPr>
          </a:p>
        </p:txBody>
      </p:sp>
      <p:pic>
        <p:nvPicPr>
          <p:cNvPr id="6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344" y="188640"/>
            <a:ext cx="3388685" cy="836712"/>
          </a:xfrm>
          <a:prstGeom prst="rect">
            <a:avLst/>
          </a:prstGeom>
          <a:noFill/>
        </p:spPr>
      </p:pic>
      <p:pic>
        <p:nvPicPr>
          <p:cNvPr id="1027" name="Picture 3" descr="C:\Users\Aigerim\Desktop\картинки для аптеки\photo_2017-10-15_15-17-5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6040" y="332656"/>
            <a:ext cx="5421594" cy="2592288"/>
          </a:xfrm>
          <a:prstGeom prst="rect">
            <a:avLst/>
          </a:prstGeom>
          <a:noFill/>
        </p:spPr>
      </p:pic>
      <p:pic>
        <p:nvPicPr>
          <p:cNvPr id="1028" name="Picture 4" descr="C:\Users\Aigerim\Desktop\картинки для аптеки\photo_2017-10-15_15-19-2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368" y="3717032"/>
            <a:ext cx="5400600" cy="262808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600056" y="3356992"/>
            <a:ext cx="5040560" cy="301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Century" pitchFamily="18" charset="0"/>
              </a:rPr>
              <a:t>A</a:t>
            </a:r>
            <a:r>
              <a:rPr lang="ru-RU" sz="2600" dirty="0" smtClean="0">
                <a:latin typeface="Century" pitchFamily="18" charset="0"/>
              </a:rPr>
              <a:t> также вести учёт оборота, чтобы не забыть, что отдавал и одалживал, когда должен произойти возврат и прочие плюшки.</a:t>
            </a:r>
            <a:endParaRPr lang="ru-RU" sz="2600" dirty="0">
              <a:latin typeface="Century" pitchFamily="18" charset="0"/>
            </a:endParaRPr>
          </a:p>
        </p:txBody>
      </p:sp>
      <p:sp>
        <p:nvSpPr>
          <p:cNvPr id="11" name="Прямоугольный треугольник 10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ый треугольник 11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6280" y="188640"/>
            <a:ext cx="3388685" cy="836712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5400000">
            <a:off x="-59668" y="596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392144" y="1412776"/>
            <a:ext cx="4320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latin typeface="Century" pitchFamily="18" charset="0"/>
              </a:rPr>
              <a:t>Основными потребителями являются любители книг</a:t>
            </a:r>
            <a:endParaRPr lang="ru-RU" sz="2800" dirty="0">
              <a:latin typeface="Century" pitchFamily="18" charset="0"/>
            </a:endParaRPr>
          </a:p>
        </p:txBody>
      </p:sp>
      <p:pic>
        <p:nvPicPr>
          <p:cNvPr id="3074" name="Picture 2" descr="C:\Users\Aigerim\Desktop\картинки для аптеки\Без названия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352" y="1196752"/>
            <a:ext cx="6840760" cy="4552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695400" y="10527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dirty="0" smtClean="0">
                <a:latin typeface="Century" pitchFamily="18" charset="0"/>
              </a:rPr>
              <a:t>Выбор нами данного проекта было побуждение облегчить коммуникацию и обмен между любителями бумажной литературы. Сервис </a:t>
            </a:r>
            <a:r>
              <a:rPr lang="en-US" sz="2600" dirty="0" err="1" smtClean="0">
                <a:latin typeface="Century" pitchFamily="18" charset="0"/>
              </a:rPr>
              <a:t>BookShare</a:t>
            </a:r>
            <a:r>
              <a:rPr lang="en-US" sz="2600" dirty="0" smtClean="0">
                <a:latin typeface="Century" pitchFamily="18" charset="0"/>
              </a:rPr>
              <a:t> </a:t>
            </a:r>
            <a:r>
              <a:rPr lang="ru-RU" sz="2600" dirty="0" smtClean="0">
                <a:latin typeface="Century" pitchFamily="18" charset="0"/>
              </a:rPr>
              <a:t>позволит не только наладить связь между пользователями, но и давать возможность иметь представление о каждом пользователе (предпочтения, отношение к книгам, ответственность и </a:t>
            </a:r>
            <a:r>
              <a:rPr lang="ru-RU" sz="2600" dirty="0" err="1" smtClean="0">
                <a:latin typeface="Century" pitchFamily="18" charset="0"/>
              </a:rPr>
              <a:t>тд</a:t>
            </a:r>
            <a:r>
              <a:rPr lang="ru-RU" sz="2600" dirty="0" smtClean="0">
                <a:latin typeface="Century" pitchFamily="18" charset="0"/>
              </a:rPr>
              <a:t>). Одним из преимуществ является простота идеи, что может дать больший порог вхождения.</a:t>
            </a:r>
            <a:endParaRPr sz="2600" b="0" i="0" u="none" strike="noStrike" cap="none" dirty="0">
              <a:solidFill>
                <a:schemeClr val="dk1"/>
              </a:solidFill>
              <a:latin typeface="Century" pitchFamily="18" charset="0"/>
              <a:sym typeface="Calibri"/>
            </a:endParaRPr>
          </a:p>
        </p:txBody>
      </p:sp>
      <p:pic>
        <p:nvPicPr>
          <p:cNvPr id="12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188640"/>
            <a:ext cx="3388685" cy="836712"/>
          </a:xfrm>
          <a:prstGeom prst="rect">
            <a:avLst/>
          </a:prstGeom>
          <a:noFill/>
        </p:spPr>
      </p:pic>
      <p:sp>
        <p:nvSpPr>
          <p:cNvPr id="16" name="Прямоугольный треугольник 15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ый треугольник 17"/>
          <p:cNvSpPr/>
          <p:nvPr/>
        </p:nvSpPr>
        <p:spPr>
          <a:xfrm rot="5400000">
            <a:off x="-59668" y="596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Техническая часть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500" b="0" i="0" u="none" strike="noStrike" cap="none" dirty="0" smtClean="0">
                <a:solidFill>
                  <a:schemeClr val="dk1"/>
                </a:solidFill>
                <a:latin typeface="Century" pitchFamily="18" charset="0"/>
                <a:sym typeface="Calibri"/>
              </a:rPr>
              <a:t>Для работы сервиса были задействованы состоявшиеся и новые </a:t>
            </a:r>
            <a:r>
              <a:rPr lang="ru-RU" sz="2500" dirty="0" err="1" smtClean="0">
                <a:latin typeface="Century" pitchFamily="18" charset="0"/>
              </a:rPr>
              <a:t>веб</a:t>
            </a:r>
            <a:r>
              <a:rPr lang="en-US" sz="2500" dirty="0" smtClean="0">
                <a:latin typeface="Century" pitchFamily="18" charset="0"/>
              </a:rPr>
              <a:t>-</a:t>
            </a:r>
            <a:r>
              <a:rPr lang="ru-RU" sz="2500" dirty="0" smtClean="0">
                <a:latin typeface="Century" pitchFamily="18" charset="0"/>
              </a:rPr>
              <a:t>инструменты. В качестве </a:t>
            </a:r>
            <a:r>
              <a:rPr lang="ru-RU" sz="2500" dirty="0" err="1" smtClean="0">
                <a:latin typeface="Century" pitchFamily="18" charset="0"/>
              </a:rPr>
              <a:t>бэкенда</a:t>
            </a:r>
            <a:r>
              <a:rPr lang="ru-RU" sz="2500" dirty="0" smtClean="0">
                <a:latin typeface="Century" pitchFamily="18" charset="0"/>
              </a:rPr>
              <a:t> используется </a:t>
            </a:r>
            <a:r>
              <a:rPr lang="ru-RU" sz="2500" dirty="0" err="1" smtClean="0">
                <a:latin typeface="Century" pitchFamily="18" charset="0"/>
              </a:rPr>
              <a:t>фреймворк</a:t>
            </a:r>
            <a:r>
              <a:rPr lang="ru-RU" sz="2500" dirty="0" smtClean="0">
                <a:latin typeface="Century" pitchFamily="18" charset="0"/>
              </a:rPr>
              <a:t> </a:t>
            </a:r>
            <a:r>
              <a:rPr lang="en-US" sz="2500" dirty="0" err="1" smtClean="0">
                <a:latin typeface="Century" pitchFamily="18" charset="0"/>
              </a:rPr>
              <a:t>Laravel</a:t>
            </a:r>
            <a:r>
              <a:rPr lang="ru-RU" sz="2500" dirty="0" smtClean="0">
                <a:latin typeface="Century" pitchFamily="18" charset="0"/>
              </a:rPr>
              <a:t> как наиболее подходящий для построения необходимой структуры. 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500" dirty="0" smtClean="0">
                <a:latin typeface="Century" pitchFamily="18" charset="0"/>
              </a:rPr>
              <a:t>В качестве основы для </a:t>
            </a:r>
            <a:r>
              <a:rPr lang="ru-RU" sz="2500" dirty="0" err="1" smtClean="0">
                <a:latin typeface="Century" pitchFamily="18" charset="0"/>
              </a:rPr>
              <a:t>фронтенда</a:t>
            </a:r>
            <a:r>
              <a:rPr lang="ru-RU" sz="2500" dirty="0" smtClean="0">
                <a:latin typeface="Century" pitchFamily="18" charset="0"/>
              </a:rPr>
              <a:t> был выбран </a:t>
            </a:r>
            <a:r>
              <a:rPr lang="en-US" sz="2500" dirty="0" smtClean="0">
                <a:latin typeface="Century" pitchFamily="18" charset="0"/>
              </a:rPr>
              <a:t>Angular </a:t>
            </a:r>
            <a:r>
              <a:rPr lang="ru-RU" sz="2500" dirty="0" smtClean="0">
                <a:latin typeface="Century" pitchFamily="18" charset="0"/>
              </a:rPr>
              <a:t>версии </a:t>
            </a:r>
            <a:r>
              <a:rPr lang="en-US" sz="2500" dirty="0" smtClean="0">
                <a:latin typeface="Century" pitchFamily="18" charset="0"/>
              </a:rPr>
              <a:t>4.</a:t>
            </a:r>
            <a:endParaRPr sz="2500" b="0" i="0" u="none" strike="noStrike" cap="none" dirty="0">
              <a:solidFill>
                <a:schemeClr val="dk1"/>
              </a:solidFill>
              <a:latin typeface="Century" pitchFamily="18" charset="0"/>
              <a:sym typeface="Calibri"/>
            </a:endParaRPr>
          </a:p>
        </p:txBody>
      </p:sp>
      <p:pic>
        <p:nvPicPr>
          <p:cNvPr id="5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188640"/>
            <a:ext cx="3388685" cy="836712"/>
          </a:xfrm>
          <a:prstGeom prst="rect">
            <a:avLst/>
          </a:prstGeom>
          <a:noFill/>
        </p:spPr>
      </p:pic>
      <p:sp>
        <p:nvSpPr>
          <p:cNvPr id="6" name="Прямоугольный треугольник 5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5400000">
            <a:off x="-59668" y="596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C:\Users\Aigerim\Desktop\картинки для аптеки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1784" y="4509120"/>
            <a:ext cx="3528392" cy="2001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1"/>
          <p:cNvSpPr txBox="1">
            <a:spLocks/>
          </p:cNvSpPr>
          <p:nvPr/>
        </p:nvSpPr>
        <p:spPr>
          <a:xfrm>
            <a:off x="335360" y="14847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lang="ru-RU" sz="2800" dirty="0" smtClean="0">
                <a:solidFill>
                  <a:schemeClr val="dk1"/>
                </a:solidFill>
                <a:latin typeface="Century" pitchFamily="18" charset="0"/>
                <a:sym typeface="Calibri"/>
              </a:rPr>
              <a:t>За 24 часа был реализован рабочий прототип сервиса с базовым функционалом. Так же была продумана дальнейшая стратегия развития сервиса.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endParaRPr lang="ru-RU" sz="2800" dirty="0" smtClean="0">
              <a:solidFill>
                <a:schemeClr val="dk1"/>
              </a:solidFill>
              <a:latin typeface="Century" pitchFamily="18" charset="0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" pitchFamily="18" charset="0"/>
                <a:ea typeface="Arial"/>
                <a:cs typeface="Arial"/>
                <a:sym typeface="Calibri"/>
              </a:rPr>
              <a:t>До</a:t>
            </a:r>
            <a:r>
              <a:rPr kumimoji="0" lang="ru-RU" sz="2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" pitchFamily="18" charset="0"/>
                <a:ea typeface="Arial"/>
                <a:cs typeface="Arial"/>
                <a:sym typeface="Calibri"/>
              </a:rPr>
              <a:t> начала </a:t>
            </a:r>
            <a:r>
              <a:rPr lang="ru-RU" sz="2800" dirty="0" smtClean="0">
                <a:solidFill>
                  <a:schemeClr val="dk1"/>
                </a:solidFill>
                <a:latin typeface="Century" pitchFamily="18" charset="0"/>
                <a:sym typeface="Calibri"/>
              </a:rPr>
              <a:t>Х</a:t>
            </a:r>
            <a:r>
              <a:rPr kumimoji="0" lang="ru-RU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" pitchFamily="18" charset="0"/>
                <a:ea typeface="Arial"/>
                <a:cs typeface="Arial"/>
                <a:sym typeface="Calibri"/>
              </a:rPr>
              <a:t>акатона</a:t>
            </a:r>
            <a:r>
              <a:rPr kumimoji="0" lang="ru-RU" sz="2800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entury" pitchFamily="18" charset="0"/>
                <a:ea typeface="Arial"/>
                <a:cs typeface="Arial"/>
                <a:sym typeface="Calibri"/>
              </a:rPr>
              <a:t> сервис существовал только в виде идеи.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entury" pitchFamily="18" charset="0"/>
              <a:ea typeface="Arial"/>
              <a:cs typeface="Arial"/>
              <a:sym typeface="Calibri"/>
            </a:endParaRPr>
          </a:p>
        </p:txBody>
      </p:sp>
      <p:pic>
        <p:nvPicPr>
          <p:cNvPr id="6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2264" y="188640"/>
            <a:ext cx="3388685" cy="836712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5400000">
            <a:off x="-59668" y="596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911424" y="21328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entury" pitchFamily="18" charset="0"/>
                <a:sym typeface="Calibri"/>
              </a:rPr>
              <a:t>В дальнейшем планируется поддерживать и развивать проект . </a:t>
            </a:r>
            <a:r>
              <a:rPr lang="ru-RU" dirty="0" smtClean="0">
                <a:latin typeface="Century" pitchFamily="18" charset="0"/>
              </a:rPr>
              <a:t>К середине 2018-го года ожидается 1000 постоянных пользователей. И более 8000 книг в обороте. Из функционала ожидается чат в режиме реального времени, а так же глобальные изменения архитектуры баз данных и использование современных технологий.</a:t>
            </a:r>
            <a:endParaRPr sz="2800" b="0" i="0" u="none" strike="noStrike" cap="none" dirty="0">
              <a:solidFill>
                <a:schemeClr val="dk1"/>
              </a:solidFill>
              <a:latin typeface="Century" pitchFamily="18" charset="0"/>
              <a:sym typeface="Calibri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0" y="6281936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/>
          <p:cNvSpPr/>
          <p:nvPr/>
        </p:nvSpPr>
        <p:spPr>
          <a:xfrm rot="16200000">
            <a:off x="11556268" y="62222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5400000">
            <a:off x="-59668" y="59668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C:\Users\Aigerim\Desktop\картинки для аптеки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808" y="476672"/>
            <a:ext cx="2895600" cy="1581150"/>
          </a:xfrm>
          <a:prstGeom prst="rect">
            <a:avLst/>
          </a:prstGeom>
          <a:noFill/>
        </p:spPr>
      </p:pic>
      <p:pic>
        <p:nvPicPr>
          <p:cNvPr id="5" name="Picture 2" descr="C:\Users\Aigerim\Desktop\картинки для аптеки\photo_2017-10-14_20-42-4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1784" y="188640"/>
            <a:ext cx="3388685" cy="836712"/>
          </a:xfrm>
          <a:prstGeom prst="rect">
            <a:avLst/>
          </a:prstGeom>
          <a:noFill/>
        </p:spPr>
      </p:pic>
      <p:sp>
        <p:nvSpPr>
          <p:cNvPr id="11" name="Прямоугольный треугольник 10"/>
          <p:cNvSpPr/>
          <p:nvPr/>
        </p:nvSpPr>
        <p:spPr>
          <a:xfrm rot="10800000">
            <a:off x="11496600" y="0"/>
            <a:ext cx="695400" cy="576064"/>
          </a:xfrm>
          <a:prstGeom prst="rt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Aigerim\Downloads\screencapture-bookshare-dev-15080657773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52" y="188640"/>
            <a:ext cx="4536504" cy="29413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83432" y="314096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Главная</a:t>
            </a:r>
            <a:endParaRPr lang="ru-RU" dirty="0"/>
          </a:p>
        </p:txBody>
      </p:sp>
      <p:pic>
        <p:nvPicPr>
          <p:cNvPr id="5126" name="Picture 6" descr="C:\Users\Aigerim\Downloads\screencapture-bookshare-dev-login-150806595716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352" y="3645024"/>
            <a:ext cx="3312368" cy="21484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95400" y="594928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5127" name="Picture 7" descr="C:\Users\Aigerim\Downloads\screencapture-bookshare-dev-my-orders-out-15080663111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1984" y="188640"/>
            <a:ext cx="5040560" cy="258327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7104112" y="28529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Заявки</a:t>
            </a:r>
          </a:p>
        </p:txBody>
      </p:sp>
      <p:pic>
        <p:nvPicPr>
          <p:cNvPr id="5128" name="Picture 8" descr="C:\Users\Aigerim\Downloads\screencapture-bookshare-dev-book-6-150806661486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3752" y="3645024"/>
            <a:ext cx="4104456" cy="252028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079776" y="616530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Книга</a:t>
            </a:r>
          </a:p>
        </p:txBody>
      </p:sp>
      <p:pic>
        <p:nvPicPr>
          <p:cNvPr id="5129" name="Picture 9" descr="C:\Users\Aigerim\Downloads\screencapture-bookshare-dev-my-postbook-150806777368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12224" y="3429000"/>
            <a:ext cx="3740035" cy="216024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264352" y="573325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книги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342</TotalTime>
  <Words>281</Words>
  <Application>Microsoft Office PowerPoint</Application>
  <PresentationFormat>Произвольный</PresentationFormat>
  <Paragraphs>22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Техническая часть</vt:lpstr>
      <vt:lpstr>Слайд 7</vt:lpstr>
      <vt:lpstr>Слайд 8</vt:lpstr>
      <vt:lpstr>Слайд 9</vt:lpstr>
      <vt:lpstr>Команда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Aigerim</dc:creator>
  <cp:lastModifiedBy>Aigerim</cp:lastModifiedBy>
  <cp:revision>37</cp:revision>
  <dcterms:modified xsi:type="dcterms:W3CDTF">2017-10-15T12:30:16Z</dcterms:modified>
</cp:coreProperties>
</file>