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828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05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42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4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3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51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27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44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9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15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3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6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99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VRKitty</a:t>
            </a:r>
            <a:endParaRPr lang="ru-RU" sz="60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демонстрация продукта или спроектированных экранов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Решаемая проблема (если есть)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 smtClean="0">
                <a:latin typeface="Georgia" panose="02040502050405020303" pitchFamily="18" charset="0"/>
              </a:rPr>
              <a:t>Недостаток общения с котами у людей без домашних животных или тех, кто не может заводить таковых (аллергия, мама, лень).</a:t>
            </a:r>
            <a:endParaRPr sz="2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Предлагаемое решение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Приложение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VRKitty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, которое создает вашего собственного котенка по кличке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Bit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Georgia" panose="02040502050405020303" pitchFamily="18" charset="0"/>
                <a:sym typeface="Calibri"/>
              </a:rPr>
              <a:t>. </a:t>
            </a:r>
            <a:r>
              <a:rPr lang="ru-RU" dirty="0" smtClean="0">
                <a:latin typeface="Georgia" panose="02040502050405020303" pitchFamily="18" charset="0"/>
              </a:rPr>
              <a:t>Новый питомец появляется в вашем доме благодаря средству дополненной реальности. Пользователь может играть, кормить и разговаривать (как все владельцы настоящих котов со своими питомцами) с котенком, </a:t>
            </a:r>
            <a:r>
              <a:rPr lang="ru-RU" dirty="0" err="1" smtClean="0">
                <a:latin typeface="Georgia" panose="02040502050405020303" pitchFamily="18" charset="0"/>
              </a:rPr>
              <a:t>вобщем</a:t>
            </a:r>
            <a:r>
              <a:rPr lang="ru-RU" dirty="0" smtClean="0">
                <a:latin typeface="Georgia" panose="02040502050405020303" pitchFamily="18" charset="0"/>
              </a:rPr>
              <a:t>  получать подлинное удовольствие.</a:t>
            </a:r>
            <a:endParaRPr sz="2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Кто потребитель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 smtClean="0"/>
              <a:t>Любители котиков всех мастей, а также бедняги, которым не свезло завести себе кота по каким-либо причинам и </a:t>
            </a:r>
            <a:r>
              <a:rPr lang="ru-RU" dirty="0" err="1" smtClean="0"/>
              <a:t>трушные</a:t>
            </a:r>
            <a:r>
              <a:rPr lang="ru-RU" dirty="0" smtClean="0"/>
              <a:t> программисты.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Бизнес-модель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приложение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Запускаем его в сеть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Profit!</a:t>
            </a:r>
            <a:endParaRPr lang="ru-RU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ru-RU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Заметка: залог успешности бизнес модели – </a:t>
            </a: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милота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«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DragonNight</a:t>
            </a: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Георгий Перевозчиков – лидер команды</a:t>
            </a:r>
          </a:p>
          <a:p>
            <a:pPr marL="457200" indent="-457200">
              <a:spcBef>
                <a:spcPts val="0"/>
              </a:spcBef>
            </a:pPr>
            <a:r>
              <a:rPr lang="ru-RU" dirty="0" smtClean="0"/>
              <a:t>Александр Мешков – основной конструктор 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Тё Константин – консультант по работе с котами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Техническая часть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Использовали игровой движок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Unity3D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игровую библиотеку </a:t>
            </a:r>
            <a:r>
              <a:rPr lang="en-US" dirty="0" err="1" smtClean="0"/>
              <a:t>Vuforia</a:t>
            </a:r>
            <a:r>
              <a:rPr lang="ru-RU" dirty="0" smtClean="0"/>
              <a:t>,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 и много кофе.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сделали за 24 часа, что было до хакатона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</a:t>
            </a: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хакатона</a:t>
            </a:r>
            <a:r>
              <a:rPr lang="ru-RU" dirty="0" smtClean="0"/>
              <a:t>: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Концепция приложения</a:t>
            </a:r>
          </a:p>
          <a:p>
            <a:pPr marL="457200" indent="-457200">
              <a:spcBef>
                <a:spcPts val="0"/>
              </a:spcBef>
            </a:pPr>
            <a:r>
              <a:rPr lang="ru-RU" dirty="0" smtClean="0"/>
              <a:t>Отсутствие опыта работы в </a:t>
            </a:r>
            <a:r>
              <a:rPr lang="en-US" dirty="0" smtClean="0"/>
              <a:t>Unity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Сделали за 24 часа:</a:t>
            </a:r>
          </a:p>
          <a:p>
            <a:pPr marL="457200" indent="-457200">
              <a:spcBef>
                <a:spcPts val="0"/>
              </a:spcBef>
            </a:pPr>
            <a:r>
              <a:rPr lang="ru-RU" dirty="0" smtClean="0"/>
              <a:t>Создали </a:t>
            </a:r>
            <a:r>
              <a:rPr lang="en-US" dirty="0" smtClean="0"/>
              <a:t>MVP</a:t>
            </a:r>
            <a:endParaRPr lang="ru-RU" dirty="0" smtClean="0"/>
          </a:p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Прокачали навыки в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</a:p>
          <a:p>
            <a:pPr marL="457200" indent="-457200">
              <a:spcBef>
                <a:spcPts val="0"/>
              </a:spcBef>
            </a:pPr>
            <a:r>
              <a:rPr lang="ru-RU" dirty="0" smtClean="0"/>
              <a:t>Нашли много интересных технологий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уснули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Планы на ближайшие полгода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Доработать проект, добавив виртуальному котенку больше действий</a:t>
            </a:r>
          </a:p>
          <a:p>
            <a:pPr marL="457200" indent="-457200">
              <a:spcBef>
                <a:spcPts val="0"/>
              </a:spcBef>
            </a:pPr>
            <a:r>
              <a:rPr lang="ru-RU" dirty="0" smtClean="0"/>
              <a:t>Ввести игру </a:t>
            </a:r>
            <a:r>
              <a:rPr lang="ru-RU" dirty="0" err="1" smtClean="0"/>
              <a:t>донат</a:t>
            </a:r>
            <a:r>
              <a:rPr lang="ru-RU" dirty="0" smtClean="0"/>
              <a:t> (оплата будет приниматься только в </a:t>
            </a:r>
            <a:r>
              <a:rPr lang="ru-RU" dirty="0" err="1" smtClean="0"/>
              <a:t>биткоинах</a:t>
            </a:r>
            <a:r>
              <a:rPr lang="ru-RU" dirty="0" smtClean="0"/>
              <a:t>)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доработки запустить приложение в сеть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231</Words>
  <Application>Microsoft Office PowerPoint</Application>
  <PresentationFormat>Широкоэкранный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Тема Office</vt:lpstr>
      <vt:lpstr>VRKitty</vt:lpstr>
      <vt:lpstr> Решаемая проблема (если есть)</vt:lpstr>
      <vt:lpstr>Предлагаемое решение</vt:lpstr>
      <vt:lpstr>Кто потребитель</vt:lpstr>
      <vt:lpstr>Бизнес-модель</vt:lpstr>
      <vt:lpstr>Команда «DragonNight»</vt:lpstr>
      <vt:lpstr>Техническая часть</vt:lpstr>
      <vt:lpstr>Что сделали за 24 часа, что было до хакатона</vt:lpstr>
      <vt:lpstr>Планы на ближайшие полгода</vt:lpstr>
      <vt:lpstr>Здесь демонстрация продукта или спроектированных экранов</vt:lpstr>
      <vt:lpstr>Контакты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VRKitty</dc:title>
  <dc:creator>Константин</dc:creator>
  <cp:lastModifiedBy>Константин Тё</cp:lastModifiedBy>
  <cp:revision>7</cp:revision>
  <dcterms:modified xsi:type="dcterms:W3CDTF">2017-10-15T12:14:18Z</dcterms:modified>
</cp:coreProperties>
</file>