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4" r:id="rId5"/>
    <p:sldId id="276" r:id="rId6"/>
    <p:sldId id="282" r:id="rId7"/>
    <p:sldId id="283" r:id="rId8"/>
    <p:sldId id="284" r:id="rId9"/>
    <p:sldId id="285" r:id="rId10"/>
    <p:sldId id="286" r:id="rId11"/>
    <p:sldId id="279" r:id="rId12"/>
    <p:sldId id="281" r:id="rId13"/>
    <p:sldId id="287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ru-RU" dirty="0"/>
            <a:t>Месяц 1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ru-RU" dirty="0"/>
            <a:t>Перенос модели распознавания на клиентскую часть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ru-RU" dirty="0"/>
            <a:t>Месяц 2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ru-RU" dirty="0"/>
            <a:t>Добавление цитат на английском языке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ru-RU" dirty="0"/>
            <a:t>Месяц 3 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ru-RU" dirty="0"/>
            <a:t>Обновление дизайна </a:t>
          </a:r>
          <a:r>
            <a:rPr lang="en-US" dirty="0"/>
            <a:t>iOS </a:t>
          </a:r>
          <a:r>
            <a:rPr lang="ru-RU" dirty="0"/>
            <a:t>приложения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3C80A3BE-CC21-4342-AB94-ECE33DC44B6A}">
      <dgm:prSet phldrT="[Text]"/>
      <dgm:spPr/>
      <dgm:t>
        <a:bodyPr/>
        <a:lstStyle/>
        <a:p>
          <a:r>
            <a:rPr lang="ru-RU" dirty="0"/>
            <a:t>Добавление </a:t>
          </a:r>
          <a:r>
            <a:rPr lang="en-US" dirty="0"/>
            <a:t>i18n </a:t>
          </a:r>
          <a:r>
            <a:rPr lang="ru-RU" dirty="0"/>
            <a:t>в </a:t>
          </a:r>
          <a:r>
            <a:rPr lang="en-US" dirty="0"/>
            <a:t>iOS </a:t>
          </a:r>
          <a:r>
            <a:rPr lang="ru-RU" dirty="0"/>
            <a:t>версию</a:t>
          </a:r>
          <a:endParaRPr lang="en-US" dirty="0"/>
        </a:p>
      </dgm:t>
    </dgm:pt>
    <dgm:pt modelId="{A8F0A742-005E-4AA2-B0B6-EC80803F1B3D}" type="parTrans" cxnId="{51882B56-5D77-476C-96C0-1C557FEEA35F}">
      <dgm:prSet/>
      <dgm:spPr/>
      <dgm:t>
        <a:bodyPr/>
        <a:lstStyle/>
        <a:p>
          <a:endParaRPr lang="en-US"/>
        </a:p>
      </dgm:t>
    </dgm:pt>
    <dgm:pt modelId="{BCD9502B-C1AC-47FD-BA73-68B3D6D7B368}" type="sibTrans" cxnId="{51882B56-5D77-476C-96C0-1C557FEEA35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0F1F224B-6995-4D7E-B65E-FDD2121E7EA2}" type="presOf" srcId="{FE0A3CAE-D039-42F2-AF12-1E6F6793A633}" destId="{08B7B17B-8600-44B0-B235-389E5D71D804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51882B56-5D77-476C-96C0-1C557FEEA35F}" srcId="{3C67E77D-62FA-499D-B5E6-E79A091C5267}" destId="{3C80A3BE-CC21-4342-AB94-ECE33DC44B6A}" srcOrd="1" destOrd="0" parTransId="{A8F0A742-005E-4AA2-B0B6-EC80803F1B3D}" sibTransId="{BCD9502B-C1AC-47FD-BA73-68B3D6D7B368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139D5BB1-09CB-45F8-9347-D7764258A754}" type="presOf" srcId="{CC6B7442-0B72-4EF2-9F13-1325B51AFF9F}" destId="{D64CB5D5-837D-47FC-9E42-A26D800BC695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7E0CD4ED-4079-4268-8C23-F1D6A6996A4F}" type="presOf" srcId="{3C80A3BE-CC21-4342-AB94-ECE33DC44B6A}" destId="{782956A5-ADC8-4959-B856-589B9D9B9635}" srcOrd="0" destOrd="1" presId="urn:microsoft.com/office/officeart/2005/8/layout/vList2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  <dgm:cxn modelId="{8E5B4048-9D19-4E76-9DF1-CC741CEADF9A}" type="presParOf" srcId="{ED5DCCC5-BCA8-4491-AA37-BAF153ECA184}" destId="{D64CB5D5-837D-47FC-9E42-A26D800BC695}" srcOrd="4" destOrd="0" presId="urn:microsoft.com/office/officeart/2005/8/layout/vList2"/>
    <dgm:cxn modelId="{3160F1A4-3C45-478F-BAAB-DEF3A5444A4A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ru-RU" dirty="0"/>
            <a:t>Месяц </a:t>
          </a:r>
          <a:r>
            <a:rPr lang="en-US" dirty="0"/>
            <a:t>4-5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ru-RU" dirty="0"/>
            <a:t>Разработка </a:t>
          </a:r>
          <a:r>
            <a:rPr lang="en-US" dirty="0"/>
            <a:t>Android </a:t>
          </a:r>
          <a:r>
            <a:rPr lang="ru-RU" dirty="0"/>
            <a:t>версии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ru-RU" dirty="0"/>
            <a:t>Месяц </a:t>
          </a:r>
          <a:r>
            <a:rPr lang="en-US" dirty="0"/>
            <a:t>6</a:t>
          </a:r>
        </a:p>
      </dgm:t>
      <dgm:extLst>
        <a:ext uri="{E40237B7-FDA0-4F09-8148-C483321AD2D9}">
          <dgm14:cNvPr xmlns:dgm14="http://schemas.microsoft.com/office/drawing/2010/diagram" id="0" name="" descr="Vertical bullet list showing 3 groups arranged one below the other and bullet points are present under each group.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ru-RU" dirty="0"/>
            <a:t>Релиз </a:t>
          </a:r>
          <a:r>
            <a:rPr lang="en-US" dirty="0"/>
            <a:t>Beta </a:t>
          </a:r>
          <a:r>
            <a:rPr lang="ru-RU" dirty="0"/>
            <a:t>версии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870A5D5D-8534-402F-AD0B-AB8B5EF64D99}">
      <dgm:prSet phldrT="[Text]"/>
      <dgm:spPr/>
      <dgm:t>
        <a:bodyPr/>
        <a:lstStyle/>
        <a:p>
          <a:r>
            <a:rPr lang="ru-RU" dirty="0"/>
            <a:t>Создание плана продвижения приложения</a:t>
          </a:r>
          <a:endParaRPr lang="en-US" dirty="0"/>
        </a:p>
      </dgm:t>
    </dgm:pt>
    <dgm:pt modelId="{BF973078-CB74-4D9C-AE75-7027B1D3968B}" type="parTrans" cxnId="{45B2A0D1-85AA-4B39-AB01-8AD9A544BCA2}">
      <dgm:prSet/>
      <dgm:spPr/>
      <dgm:t>
        <a:bodyPr/>
        <a:lstStyle/>
        <a:p>
          <a:endParaRPr lang="en-US"/>
        </a:p>
      </dgm:t>
    </dgm:pt>
    <dgm:pt modelId="{65868F4C-67BB-4D48-AF18-8DD33C2D53AD}" type="sibTrans" cxnId="{45B2A0D1-85AA-4B39-AB01-8AD9A544BCA2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2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5BDE416F-F97E-4F73-BE1A-C12EA4F60682}" type="presOf" srcId="{90119837-5B71-4D44-BB01-DB0B084933C8}" destId="{ED5DCCC5-BCA8-4491-AA37-BAF153ECA184}" srcOrd="0" destOrd="0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594ECC8D-94FA-41B7-9F5F-6B7A67E36EF5}" type="presOf" srcId="{C111C18A-FD96-4E63-821A-54D70D8DC65F}" destId="{CD5F6E02-AD43-4E7A-935B-DDF5D6C74800}" srcOrd="0" destOrd="0" presId="urn:microsoft.com/office/officeart/2005/8/layout/vList2"/>
    <dgm:cxn modelId="{8D0A4494-246A-45A7-AB6A-CDBC9E33ECD3}" type="presOf" srcId="{477D14C5-CED9-4CFC-B338-DFB0C8090B9F}" destId="{A9DD881E-A532-414B-870C-8ADE2076F78C}" srcOrd="0" destOrd="0" presId="urn:microsoft.com/office/officeart/2005/8/layout/vList2"/>
    <dgm:cxn modelId="{96956FBE-70C8-4F89-BD0B-33093C0F439D}" type="presOf" srcId="{3C67E77D-62FA-499D-B5E6-E79A091C5267}" destId="{81203336-F3DE-4B3A-BCF4-0F68C23AC2BB}" srcOrd="0" destOrd="0" presId="urn:microsoft.com/office/officeart/2005/8/layout/vList2"/>
    <dgm:cxn modelId="{45B2A0D1-85AA-4B39-AB01-8AD9A544BCA2}" srcId="{477D14C5-CED9-4CFC-B338-DFB0C8090B9F}" destId="{870A5D5D-8534-402F-AD0B-AB8B5EF64D99}" srcOrd="1" destOrd="0" parTransId="{BF973078-CB74-4D9C-AE75-7027B1D3968B}" sibTransId="{65868F4C-67BB-4D48-AF18-8DD33C2D53AD}"/>
    <dgm:cxn modelId="{64D91AF5-0490-44CD-8E7F-1131EAB33235}" type="presOf" srcId="{870A5D5D-8534-402F-AD0B-AB8B5EF64D99}" destId="{CD5F6E02-AD43-4E7A-935B-DDF5D6C74800}" srcOrd="0" destOrd="1" presId="urn:microsoft.com/office/officeart/2005/8/layout/vList2"/>
    <dgm:cxn modelId="{A55A44F5-7713-43BE-A80C-9D7C49E6D5AD}" type="presOf" srcId="{D6510970-8F9C-4B45-A0F3-6ACB9AA76D40}" destId="{782956A5-ADC8-4959-B856-589B9D9B9635}" srcOrd="0" destOrd="0" presId="urn:microsoft.com/office/officeart/2005/8/layout/vList2"/>
    <dgm:cxn modelId="{0910C0A3-A67A-496C-8A74-C4E35FED4675}" type="presParOf" srcId="{ED5DCCC5-BCA8-4491-AA37-BAF153ECA184}" destId="{A9DD881E-A532-414B-870C-8ADE2076F78C}" srcOrd="0" destOrd="0" presId="urn:microsoft.com/office/officeart/2005/8/layout/vList2"/>
    <dgm:cxn modelId="{9334B2F5-7FCF-4B1F-B6AA-DB249F4421A1}" type="presParOf" srcId="{ED5DCCC5-BCA8-4491-AA37-BAF153ECA184}" destId="{CD5F6E02-AD43-4E7A-935B-DDF5D6C74800}" srcOrd="1" destOrd="0" presId="urn:microsoft.com/office/officeart/2005/8/layout/vList2"/>
    <dgm:cxn modelId="{4F4F04E9-8CC4-46EA-94F2-D97F126F4DA5}" type="presParOf" srcId="{ED5DCCC5-BCA8-4491-AA37-BAF153ECA184}" destId="{81203336-F3DE-4B3A-BCF4-0F68C23AC2BB}" srcOrd="2" destOrd="0" presId="urn:microsoft.com/office/officeart/2005/8/layout/vList2"/>
    <dgm:cxn modelId="{9E10C16C-1E52-4EC3-8CA1-A7C07C605948}" type="presParOf" srcId="{ED5DCCC5-BCA8-4491-AA37-BAF153ECA184}" destId="{782956A5-ADC8-4959-B856-589B9D9B9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28287"/>
          <a:ext cx="483279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Месяц 1</a:t>
          </a:r>
          <a:endParaRPr lang="en-US" sz="2600" kern="1200" dirty="0"/>
        </a:p>
      </dsp:txBody>
      <dsp:txXfrm>
        <a:off x="30442" y="58729"/>
        <a:ext cx="4771912" cy="562726"/>
      </dsp:txXfrm>
    </dsp:sp>
    <dsp:sp modelId="{CD5F6E02-AD43-4E7A-935B-DDF5D6C74800}">
      <dsp:nvSpPr>
        <dsp:cNvPr id="0" name=""/>
        <dsp:cNvSpPr/>
      </dsp:nvSpPr>
      <dsp:spPr>
        <a:xfrm>
          <a:off x="0" y="651897"/>
          <a:ext cx="4832796" cy="9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4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Перенос модели распознавания на клиентскую часть</a:t>
          </a:r>
          <a:endParaRPr lang="en-US" sz="2000" kern="1200" dirty="0"/>
        </a:p>
      </dsp:txBody>
      <dsp:txXfrm>
        <a:off x="0" y="651897"/>
        <a:ext cx="4832796" cy="914940"/>
      </dsp:txXfrm>
    </dsp:sp>
    <dsp:sp modelId="{81203336-F3DE-4B3A-BCF4-0F68C23AC2BB}">
      <dsp:nvSpPr>
        <dsp:cNvPr id="0" name=""/>
        <dsp:cNvSpPr/>
      </dsp:nvSpPr>
      <dsp:spPr>
        <a:xfrm>
          <a:off x="0" y="1566837"/>
          <a:ext cx="483279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Месяц 2</a:t>
          </a:r>
          <a:endParaRPr lang="en-US" sz="2600" kern="1200" dirty="0"/>
        </a:p>
      </dsp:txBody>
      <dsp:txXfrm>
        <a:off x="30442" y="1597279"/>
        <a:ext cx="4771912" cy="562726"/>
      </dsp:txXfrm>
    </dsp:sp>
    <dsp:sp modelId="{782956A5-ADC8-4959-B856-589B9D9B9635}">
      <dsp:nvSpPr>
        <dsp:cNvPr id="0" name=""/>
        <dsp:cNvSpPr/>
      </dsp:nvSpPr>
      <dsp:spPr>
        <a:xfrm>
          <a:off x="0" y="2190447"/>
          <a:ext cx="4832796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4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Добавление цитат на английском языке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Добавление </a:t>
          </a:r>
          <a:r>
            <a:rPr lang="en-US" sz="2000" kern="1200" dirty="0"/>
            <a:t>i18n </a:t>
          </a:r>
          <a:r>
            <a:rPr lang="ru-RU" sz="2000" kern="1200" dirty="0"/>
            <a:t>в </a:t>
          </a:r>
          <a:r>
            <a:rPr lang="en-US" sz="2000" kern="1200" dirty="0"/>
            <a:t>iOS </a:t>
          </a:r>
          <a:r>
            <a:rPr lang="ru-RU" sz="2000" kern="1200" dirty="0"/>
            <a:t>версию</a:t>
          </a:r>
          <a:endParaRPr lang="en-US" sz="2000" kern="1200" dirty="0"/>
        </a:p>
      </dsp:txBody>
      <dsp:txXfrm>
        <a:off x="0" y="2190447"/>
        <a:ext cx="4832796" cy="995670"/>
      </dsp:txXfrm>
    </dsp:sp>
    <dsp:sp modelId="{D64CB5D5-837D-47FC-9E42-A26D800BC695}">
      <dsp:nvSpPr>
        <dsp:cNvPr id="0" name=""/>
        <dsp:cNvSpPr/>
      </dsp:nvSpPr>
      <dsp:spPr>
        <a:xfrm>
          <a:off x="0" y="3186117"/>
          <a:ext cx="483279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Месяц 3 </a:t>
          </a:r>
          <a:endParaRPr lang="en-US" sz="2600" kern="1200" dirty="0"/>
        </a:p>
      </dsp:txBody>
      <dsp:txXfrm>
        <a:off x="30442" y="3216559"/>
        <a:ext cx="4771912" cy="562726"/>
      </dsp:txXfrm>
    </dsp:sp>
    <dsp:sp modelId="{08B7B17B-8600-44B0-B235-389E5D71D804}">
      <dsp:nvSpPr>
        <dsp:cNvPr id="0" name=""/>
        <dsp:cNvSpPr/>
      </dsp:nvSpPr>
      <dsp:spPr>
        <a:xfrm>
          <a:off x="0" y="3809727"/>
          <a:ext cx="4832796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44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Обновление дизайна </a:t>
          </a:r>
          <a:r>
            <a:rPr lang="en-US" sz="2000" kern="1200" dirty="0"/>
            <a:t>iOS </a:t>
          </a:r>
          <a:r>
            <a:rPr lang="ru-RU" sz="2000" kern="1200" dirty="0"/>
            <a:t>приложения</a:t>
          </a:r>
          <a:endParaRPr lang="en-US" sz="2000" kern="1200" dirty="0"/>
        </a:p>
      </dsp:txBody>
      <dsp:txXfrm>
        <a:off x="0" y="3809727"/>
        <a:ext cx="4832796" cy="632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49328"/>
          <a:ext cx="497681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Месяц </a:t>
          </a:r>
          <a:r>
            <a:rPr lang="en-US" sz="2400" kern="1200" dirty="0"/>
            <a:t>4-5</a:t>
          </a:r>
        </a:p>
      </dsp:txBody>
      <dsp:txXfrm>
        <a:off x="28100" y="77428"/>
        <a:ext cx="4920613" cy="519439"/>
      </dsp:txXfrm>
    </dsp:sp>
    <dsp:sp modelId="{CD5F6E02-AD43-4E7A-935B-DDF5D6C74800}">
      <dsp:nvSpPr>
        <dsp:cNvPr id="0" name=""/>
        <dsp:cNvSpPr/>
      </dsp:nvSpPr>
      <dsp:spPr>
        <a:xfrm>
          <a:off x="0" y="624967"/>
          <a:ext cx="4976813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900" kern="1200" dirty="0"/>
            <a:t>Разработка </a:t>
          </a:r>
          <a:r>
            <a:rPr lang="en-US" sz="1900" kern="1200" dirty="0"/>
            <a:t>Android </a:t>
          </a:r>
          <a:r>
            <a:rPr lang="ru-RU" sz="1900" kern="1200" dirty="0"/>
            <a:t>версии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900" kern="1200" dirty="0"/>
            <a:t>Создание плана продвижения приложения</a:t>
          </a:r>
          <a:endParaRPr lang="en-US" sz="1900" kern="1200" dirty="0"/>
        </a:p>
      </dsp:txBody>
      <dsp:txXfrm>
        <a:off x="0" y="624967"/>
        <a:ext cx="4976813" cy="943920"/>
      </dsp:txXfrm>
    </dsp:sp>
    <dsp:sp modelId="{81203336-F3DE-4B3A-BCF4-0F68C23AC2BB}">
      <dsp:nvSpPr>
        <dsp:cNvPr id="0" name=""/>
        <dsp:cNvSpPr/>
      </dsp:nvSpPr>
      <dsp:spPr>
        <a:xfrm>
          <a:off x="0" y="1568887"/>
          <a:ext cx="497681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Месяц </a:t>
          </a:r>
          <a:r>
            <a:rPr lang="en-US" sz="2400" kern="1200" dirty="0"/>
            <a:t>6</a:t>
          </a:r>
        </a:p>
      </dsp:txBody>
      <dsp:txXfrm>
        <a:off x="28100" y="1596987"/>
        <a:ext cx="4920613" cy="519439"/>
      </dsp:txXfrm>
    </dsp:sp>
    <dsp:sp modelId="{782956A5-ADC8-4959-B856-589B9D9B9635}">
      <dsp:nvSpPr>
        <dsp:cNvPr id="0" name=""/>
        <dsp:cNvSpPr/>
      </dsp:nvSpPr>
      <dsp:spPr>
        <a:xfrm>
          <a:off x="0" y="2144527"/>
          <a:ext cx="4976813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01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900" kern="1200" dirty="0"/>
            <a:t>Релиз </a:t>
          </a:r>
          <a:r>
            <a:rPr lang="en-US" sz="1900" kern="1200" dirty="0"/>
            <a:t>Beta </a:t>
          </a:r>
          <a:r>
            <a:rPr lang="ru-RU" sz="1900" kern="1200" dirty="0"/>
            <a:t>версии</a:t>
          </a:r>
          <a:endParaRPr lang="en-US" sz="1900" kern="1200" dirty="0"/>
        </a:p>
      </dsp:txBody>
      <dsp:txXfrm>
        <a:off x="0" y="2144527"/>
        <a:ext cx="4976813" cy="397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10/15/2017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10/15/2017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10/15/2017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10/15/2017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10/15/2017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10/15/2017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10/15/2017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mitbudko@gmail.com" TargetMode="External"/><Relationship Id="rId2" Type="http://schemas.openxmlformats.org/officeDocument/2006/relationships/hyperlink" Target="mailto:ryzhak.vladimir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itaty.inf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2" y="2681262"/>
            <a:ext cx="5040560" cy="864370"/>
          </a:xfrm>
        </p:spPr>
        <p:txBody>
          <a:bodyPr/>
          <a:lstStyle/>
          <a:p>
            <a:r>
              <a:rPr lang="en-US" dirty="0" err="1"/>
              <a:t>FaceQuote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2574" y="3530886"/>
            <a:ext cx="7008574" cy="1256358"/>
          </a:xfrm>
        </p:spPr>
        <p:txBody>
          <a:bodyPr/>
          <a:lstStyle/>
          <a:p>
            <a:r>
              <a:rPr lang="ru-RU" dirty="0"/>
              <a:t>Распознаем эмоции на фото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21B7C-726B-428D-8630-D06E9BD5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16632"/>
            <a:ext cx="324379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4E7F9-2302-40FC-BC50-684D6168A9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361246"/>
            <a:ext cx="2156808" cy="215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220" y="188640"/>
            <a:ext cx="2808312" cy="852512"/>
          </a:xfrm>
        </p:spPr>
        <p:txBody>
          <a:bodyPr/>
          <a:lstStyle/>
          <a:p>
            <a:r>
              <a:rPr lang="ru-RU" dirty="0"/>
              <a:t>Контакты</a:t>
            </a:r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62989491-DDAA-4823-A6ED-E02AC8A8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470400"/>
          </a:xfrm>
        </p:spPr>
        <p:txBody>
          <a:bodyPr/>
          <a:lstStyle/>
          <a:p>
            <a:r>
              <a:rPr lang="en-US" b="1" dirty="0"/>
              <a:t>VLADIMIR RYZHAK</a:t>
            </a:r>
            <a:br>
              <a:rPr lang="en-US" b="1" dirty="0"/>
            </a:br>
            <a:r>
              <a:rPr lang="en-US" dirty="0"/>
              <a:t>email: </a:t>
            </a:r>
            <a:r>
              <a:rPr lang="en-US" dirty="0">
                <a:hlinkClick r:id="rId2"/>
              </a:rPr>
              <a:t>ryzhak.vladimir@gmail.com</a:t>
            </a:r>
            <a:br>
              <a:rPr lang="en-US" dirty="0"/>
            </a:br>
            <a:r>
              <a:rPr lang="en-US" dirty="0"/>
              <a:t>skype: </a:t>
            </a:r>
            <a:r>
              <a:rPr lang="en-US" dirty="0" err="1"/>
              <a:t>ryzhak.vladimir</a:t>
            </a:r>
            <a:endParaRPr lang="en-US" dirty="0"/>
          </a:p>
          <a:p>
            <a:r>
              <a:rPr lang="en-US" b="1" dirty="0"/>
              <a:t>DMITRIY BUDKO</a:t>
            </a:r>
            <a:br>
              <a:rPr lang="en-US" b="1" dirty="0"/>
            </a:br>
            <a:r>
              <a:rPr lang="en-US" dirty="0"/>
              <a:t>email: </a:t>
            </a:r>
            <a:r>
              <a:rPr lang="en-US" dirty="0">
                <a:hlinkClick r:id="rId3"/>
              </a:rPr>
              <a:t>dmitbudko@gmail.com</a:t>
            </a:r>
            <a:br>
              <a:rPr lang="en-US" dirty="0"/>
            </a:br>
            <a:r>
              <a:rPr lang="en-US" dirty="0"/>
              <a:t>skype: </a:t>
            </a:r>
            <a:r>
              <a:rPr lang="en-US" dirty="0" err="1"/>
              <a:t>dmitbudko</a:t>
            </a:r>
            <a:br>
              <a:rPr lang="en-US" b="1" dirty="0"/>
            </a:br>
            <a:br>
              <a:rPr lang="ru-RU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7095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Предлагаемое решение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делает селфи фото</a:t>
            </a:r>
            <a:endParaRPr lang="en-US" dirty="0"/>
          </a:p>
          <a:p>
            <a:r>
              <a:rPr lang="ru-RU" dirty="0"/>
              <a:t>Приложение распознает эмоции пользователя</a:t>
            </a:r>
            <a:endParaRPr lang="en-US" dirty="0"/>
          </a:p>
          <a:p>
            <a:r>
              <a:rPr lang="ru-RU" dirty="0"/>
              <a:t>Приложение вставляет на фото цитату, соответствующую настроению пользователя</a:t>
            </a:r>
          </a:p>
          <a:p>
            <a:r>
              <a:rPr lang="ru-RU" dirty="0"/>
              <a:t>Довольный пользователь расшаривает фото и собирает лайки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потребитель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Целевая аудитория</a:t>
            </a:r>
            <a:br>
              <a:rPr lang="ru-RU" b="1" dirty="0"/>
            </a:br>
            <a:r>
              <a:rPr lang="ru-RU" dirty="0"/>
              <a:t>молодые люди 14-35 лет, пользователи </a:t>
            </a:r>
            <a:r>
              <a:rPr lang="en-US" dirty="0"/>
              <a:t>Instagram </a:t>
            </a:r>
            <a:r>
              <a:rPr lang="ru-RU" dirty="0"/>
              <a:t>и тому подобных приложений</a:t>
            </a:r>
          </a:p>
          <a:p>
            <a:pPr marL="0" indent="0">
              <a:buNone/>
            </a:pPr>
            <a:r>
              <a:rPr lang="ru-RU" b="1" dirty="0"/>
              <a:t>География</a:t>
            </a:r>
            <a:br>
              <a:rPr lang="ru-RU" b="1" dirty="0"/>
            </a:br>
            <a:r>
              <a:rPr lang="ru-RU" dirty="0"/>
              <a:t>приложение будет доступно для русскоязычных и англоязычных пользоватетелей мобильных платформ </a:t>
            </a:r>
            <a:r>
              <a:rPr lang="en-US" dirty="0"/>
              <a:t>Android </a:t>
            </a:r>
            <a:r>
              <a:rPr lang="ru-RU" dirty="0"/>
              <a:t>и </a:t>
            </a:r>
            <a:r>
              <a:rPr lang="en-US" dirty="0"/>
              <a:t>iOS </a:t>
            </a:r>
            <a:r>
              <a:rPr lang="ru-RU" dirty="0"/>
              <a:t>во всем мире</a:t>
            </a:r>
            <a:br>
              <a:rPr lang="ru-RU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717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модель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Модель монетизации</a:t>
            </a:r>
            <a:br>
              <a:rPr lang="ru-RU" b="1" dirty="0"/>
            </a:br>
            <a:r>
              <a:rPr lang="ru-RU" dirty="0"/>
              <a:t>внутриигровые покупки(фоторамки)</a:t>
            </a:r>
          </a:p>
          <a:p>
            <a:pPr marL="0" indent="0">
              <a:buNone/>
            </a:pPr>
            <a:r>
              <a:rPr lang="ru-RU" b="1" dirty="0"/>
              <a:t>Каналы привлечения клиентов</a:t>
            </a:r>
            <a:endParaRPr lang="en-US" b="1" dirty="0"/>
          </a:p>
          <a:p>
            <a:r>
              <a:rPr lang="en-US" dirty="0"/>
              <a:t>SMM</a:t>
            </a:r>
          </a:p>
          <a:p>
            <a:r>
              <a:rPr lang="en-US" dirty="0"/>
              <a:t>CPA </a:t>
            </a:r>
            <a:r>
              <a:rPr lang="ru-RU" dirty="0"/>
              <a:t>сети</a:t>
            </a:r>
            <a:br>
              <a:rPr lang="ru-RU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561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VLADIMIR RYZHAK</a:t>
            </a:r>
            <a:br>
              <a:rPr lang="en-US" b="1" dirty="0"/>
            </a:br>
            <a:r>
              <a:rPr lang="en-US" dirty="0" err="1"/>
              <a:t>fullsta</a:t>
            </a:r>
            <a:r>
              <a:rPr lang="ru-RU" dirty="0"/>
              <a:t>с</a:t>
            </a:r>
            <a:r>
              <a:rPr lang="en-US" dirty="0"/>
              <a:t>k web developer</a:t>
            </a:r>
          </a:p>
          <a:p>
            <a:r>
              <a:rPr lang="en-US" b="1" dirty="0"/>
              <a:t>DMITRIY BUDKO</a:t>
            </a:r>
            <a:br>
              <a:rPr lang="en-US" b="1" dirty="0"/>
            </a:br>
            <a:r>
              <a:rPr lang="en-US" dirty="0"/>
              <a:t>iOS developer</a:t>
            </a:r>
          </a:p>
          <a:p>
            <a:r>
              <a:rPr lang="en-US" b="1" dirty="0"/>
              <a:t>SOMEBODY</a:t>
            </a:r>
            <a:br>
              <a:rPr lang="en-US" b="1" dirty="0"/>
            </a:br>
            <a:r>
              <a:rPr lang="en-US" dirty="0"/>
              <a:t>designer</a:t>
            </a:r>
            <a:br>
              <a:rPr lang="en-US" b="1" dirty="0"/>
            </a:br>
            <a:br>
              <a:rPr lang="ru-RU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6439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Техническая часть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Мобильное приложение</a:t>
            </a:r>
            <a:br>
              <a:rPr lang="ru-RU" b="1" dirty="0"/>
            </a:br>
            <a:r>
              <a:rPr lang="en-US" dirty="0"/>
              <a:t>native iOS</a:t>
            </a:r>
          </a:p>
          <a:p>
            <a:r>
              <a:rPr lang="ru-RU" b="1" dirty="0"/>
              <a:t>Серверная часть</a:t>
            </a:r>
            <a:br>
              <a:rPr lang="ru-RU" b="1" dirty="0"/>
            </a:br>
            <a:r>
              <a:rPr lang="en-US" dirty="0" err="1"/>
              <a:t>php</a:t>
            </a:r>
            <a:r>
              <a:rPr lang="en-US" dirty="0"/>
              <a:t> + python, </a:t>
            </a:r>
            <a:r>
              <a:rPr lang="ru-RU" dirty="0"/>
              <a:t>распознавание эмоций</a:t>
            </a:r>
            <a:r>
              <a:rPr lang="en-US" dirty="0"/>
              <a:t> -</a:t>
            </a:r>
            <a:r>
              <a:rPr lang="ru-RU" dirty="0"/>
              <a:t> </a:t>
            </a:r>
            <a:r>
              <a:rPr lang="en-US" dirty="0" err="1"/>
              <a:t>Keras</a:t>
            </a:r>
            <a:r>
              <a:rPr lang="en-US" dirty="0"/>
              <a:t> CNN + Open CV3</a:t>
            </a:r>
            <a:br>
              <a:rPr lang="en-US" b="1" dirty="0"/>
            </a:br>
            <a:br>
              <a:rPr lang="ru-RU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512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сделали за время хакатона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Загрузка изображения на сервер</a:t>
            </a:r>
          </a:p>
          <a:p>
            <a:r>
              <a:rPr lang="ru-RU" b="1" dirty="0"/>
              <a:t>Парсер цитат с сайта </a:t>
            </a:r>
            <a:r>
              <a:rPr lang="en-US" b="1" dirty="0">
                <a:hlinkClick r:id="rId2"/>
              </a:rPr>
              <a:t>https://citaty.info</a:t>
            </a:r>
            <a:endParaRPr lang="ru-RU" b="1" dirty="0"/>
          </a:p>
          <a:p>
            <a:r>
              <a:rPr lang="ru-RU" b="1" dirty="0"/>
              <a:t>Распознавание эмоции на фото</a:t>
            </a:r>
          </a:p>
          <a:p>
            <a:r>
              <a:rPr lang="en-US" b="1" dirty="0"/>
              <a:t>API </a:t>
            </a:r>
            <a:r>
              <a:rPr lang="ru-RU" b="1" dirty="0"/>
              <a:t>для мобильного приложения</a:t>
            </a:r>
          </a:p>
          <a:p>
            <a:r>
              <a:rPr lang="ru-RU" b="1" dirty="0"/>
              <a:t>Мобильное приложение под </a:t>
            </a:r>
            <a:r>
              <a:rPr lang="en-US" b="1" dirty="0"/>
              <a:t>iOS c </a:t>
            </a:r>
            <a:r>
              <a:rPr lang="ru-RU" b="1" dirty="0"/>
              <a:t>функциями загрузки фото, отображения цитаты под настроение и расшаривания в сторонние приложения</a:t>
            </a:r>
            <a:br>
              <a:rPr lang="en-US" b="1" dirty="0"/>
            </a:br>
            <a:br>
              <a:rPr lang="ru-RU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3317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ближайшие полгода</a:t>
            </a:r>
            <a:endParaRPr lang="en-US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2390284"/>
              </p:ext>
            </p:extLst>
          </p:nvPr>
        </p:nvGraphicFramePr>
        <p:xfrm>
          <a:off x="1117601" y="1701800"/>
          <a:ext cx="4832796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3" descr="Vertical bullet list showing 3 groups arranged one below the other and bullet points are present under each group.">
            <a:extLst>
              <a:ext uri="{FF2B5EF4-FFF2-40B4-BE49-F238E27FC236}">
                <a16:creationId xmlns:a16="http://schemas.microsoft.com/office/drawing/2014/main" id="{724EA20E-4DD1-40AA-BF78-354A78063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472793"/>
              </p:ext>
            </p:extLst>
          </p:nvPr>
        </p:nvGraphicFramePr>
        <p:xfrm>
          <a:off x="6309041" y="1701800"/>
          <a:ext cx="4976813" cy="2591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004" y="0"/>
            <a:ext cx="7353367" cy="852512"/>
          </a:xfrm>
        </p:spPr>
        <p:txBody>
          <a:bodyPr/>
          <a:lstStyle/>
          <a:p>
            <a:r>
              <a:rPr lang="ru-RU" dirty="0"/>
              <a:t>Демонстрация продукта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83460B-8BCF-4AF1-B7C0-A2449C020829}"/>
              </a:ext>
            </a:extLst>
          </p:cNvPr>
          <p:cNvSpPr txBox="1">
            <a:spLocks/>
          </p:cNvSpPr>
          <p:nvPr/>
        </p:nvSpPr>
        <p:spPr>
          <a:xfrm>
            <a:off x="477788" y="1412776"/>
            <a:ext cx="3637654" cy="8525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77500" lnSpcReduction="2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Шаг 1. </a:t>
            </a:r>
          </a:p>
          <a:p>
            <a:r>
              <a:rPr lang="en-US" dirty="0"/>
              <a:t>Selfie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0C3E93-527D-4A0D-A3EA-AD07F1B544D2}"/>
              </a:ext>
            </a:extLst>
          </p:cNvPr>
          <p:cNvSpPr txBox="1">
            <a:spLocks/>
          </p:cNvSpPr>
          <p:nvPr/>
        </p:nvSpPr>
        <p:spPr>
          <a:xfrm>
            <a:off x="3934172" y="1405811"/>
            <a:ext cx="3637654" cy="8525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70000" lnSpcReduction="2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Шаг </a:t>
            </a:r>
            <a:r>
              <a:rPr lang="en-US" dirty="0"/>
              <a:t>2</a:t>
            </a:r>
            <a:r>
              <a:rPr lang="ru-RU" dirty="0"/>
              <a:t>. Распознавание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5F8A41-6F7B-45E5-A84D-B32A2C333557}"/>
              </a:ext>
            </a:extLst>
          </p:cNvPr>
          <p:cNvSpPr txBox="1">
            <a:spLocks/>
          </p:cNvSpPr>
          <p:nvPr/>
        </p:nvSpPr>
        <p:spPr>
          <a:xfrm>
            <a:off x="8398668" y="1405811"/>
            <a:ext cx="3637654" cy="852512"/>
          </a:xfrm>
          <a:prstGeom prst="rect">
            <a:avLst/>
          </a:prstGeom>
        </p:spPr>
        <p:txBody>
          <a:bodyPr vert="horz" lIns="121899" tIns="60949" rIns="121899" bIns="60949" rtlCol="0" anchor="b">
            <a:normAutofit fontScale="77500" lnSpcReduction="20000"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Шаг 3. </a:t>
            </a:r>
            <a:endParaRPr lang="en-US" dirty="0"/>
          </a:p>
          <a:p>
            <a:r>
              <a:rPr lang="en-US" dirty="0"/>
              <a:t>Share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9F835B-5066-45E3-82AC-0B7A98C05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3" y="2348879"/>
            <a:ext cx="2582653" cy="43623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B54512-E584-42EF-83A3-2047636899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72" y="2265288"/>
            <a:ext cx="2592288" cy="4407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9BC40E-43F0-4D53-A91E-F45B4A7A60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36" y="2295984"/>
            <a:ext cx="2520280" cy="4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4873beb7-5857-4685-be1f-d57550cc96cc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110</TotalTime>
  <Words>151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Books 16x9</vt:lpstr>
      <vt:lpstr>FaceQuote</vt:lpstr>
      <vt:lpstr>Предлагаемое решение</vt:lpstr>
      <vt:lpstr>Кто потребитель</vt:lpstr>
      <vt:lpstr>Бизнес модель</vt:lpstr>
      <vt:lpstr>Команда</vt:lpstr>
      <vt:lpstr>Техническая часть</vt:lpstr>
      <vt:lpstr>Что сделали за время хакатона</vt:lpstr>
      <vt:lpstr>Планы на ближайшие полгода</vt:lpstr>
      <vt:lpstr>Демонстрация продукта</vt:lpstr>
      <vt:lpstr>Контакты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Vladimir</dc:creator>
  <cp:lastModifiedBy>Vladimir</cp:lastModifiedBy>
  <cp:revision>20</cp:revision>
  <dcterms:created xsi:type="dcterms:W3CDTF">2017-10-15T11:30:51Z</dcterms:created>
  <dcterms:modified xsi:type="dcterms:W3CDTF">2017-10-15T13:21:59Z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