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jpeg" ContentType="image/jpe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jpeg" ContentType="image/jpeg"/>
  <Override PartName="/ppt/media/image1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jpeg" ContentType="image/jpeg"/>
  <Override PartName="/ppt/media/image2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3534CF7-C107-467B-925C-70EFE0C91DDB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9001800" y="6768000"/>
            <a:ext cx="790200" cy="5234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028600" y="300600"/>
            <a:ext cx="6503400" cy="650340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216360" y="4821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gh Tower Text"/>
              </a:rPr>
              <a:t>ВОЛШЕБНАЯ</a:t>
            </a:r>
            <a:br/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gh Tower Text"/>
              </a:rPr>
              <a:t>ШКАТУЛКА</a:t>
            </a:r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igh Tower Tex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301320"/>
            <a:ext cx="10008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ТАК РАБОТАЕТ НАШЕ ПРИЛОЖЕНИЕ</a:t>
            </a:r>
            <a:endParaRPr b="0" lang="ru-R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Видео лежит в репозитории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002520" y="6768000"/>
            <a:ext cx="790200" cy="5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88000" y="0"/>
            <a:ext cx="9504000" cy="1869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ПИШИТЕ НАМ :) </a:t>
            </a:r>
            <a:br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 ОТВЕТИМ НА ВСЕ ВОПРОСЫ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9002520" y="6768000"/>
            <a:ext cx="790200" cy="5234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5519520" y="2062080"/>
            <a:ext cx="3192480" cy="28782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1458720" y="2016000"/>
            <a:ext cx="2605680" cy="295200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1750680" y="5616000"/>
            <a:ext cx="202176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Кольцова Анна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+7 911 722-66-37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anna@koltsova.ru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6106680" y="5616000"/>
            <a:ext cx="201852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Кольцов Михаил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+7 911 126-91-03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misha@koltsov.su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58720" y="643320"/>
            <a:ext cx="9071640" cy="1869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igh Tower Text"/>
              </a:rPr>
              <a:t>ВСЕ ЛЮБЯТ ВЕСЕЛИТЬСЯ С ДРУЗЬЯМИ</a:t>
            </a:r>
            <a:endParaRPr b="0" lang="ru-R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igh Tower Text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002160" y="6768000"/>
            <a:ext cx="790200" cy="5234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720000" y="2657160"/>
            <a:ext cx="3282840" cy="32828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5463720" y="2693160"/>
            <a:ext cx="3367080" cy="326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960000" y="0"/>
            <a:ext cx="6120000" cy="7560000"/>
          </a:xfrm>
          <a:prstGeom prst="rect">
            <a:avLst/>
          </a:prstGeom>
          <a:solidFill>
            <a:srgbClr val="11111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2"/>
          <p:cNvSpPr txBox="1"/>
          <p:nvPr/>
        </p:nvSpPr>
        <p:spPr>
          <a:xfrm>
            <a:off x="4536000" y="1296000"/>
            <a:ext cx="4968000" cy="498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i="1" lang="ru-R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ПРЕДСТАВЛЯЕМ ВАШЕМУ ВНИМАНИЮ ПРИЛОЖЕНИЕ, КОТОРОЕ ПОМОЖЕТ В ЭТОМ</a:t>
            </a:r>
            <a:endParaRPr b="0" i="1" lang="ru-RU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89800" y="6768000"/>
            <a:ext cx="790200" cy="5234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759600" y="2592000"/>
            <a:ext cx="2440800" cy="23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0080000" cy="2232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2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НАША ЦЕЛЕВАЯ АУДИТОРИЯ: ШКОЛЬНИКИ   5 - 9   КЛАССОВ</a:t>
            </a:r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9002160" y="6768000"/>
            <a:ext cx="790200" cy="5234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116000" y="3096000"/>
            <a:ext cx="3348000" cy="33480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5472000" y="3168000"/>
            <a:ext cx="3240000" cy="32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1548000"/>
            <a:ext cx="10080000" cy="1656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2"/>
          <p:cNvSpPr txBox="1"/>
          <p:nvPr/>
        </p:nvSpPr>
        <p:spPr>
          <a:xfrm>
            <a:off x="504000" y="12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ПРОДВИЖЕНИЕ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9002160" y="6768000"/>
            <a:ext cx="790200" cy="523440"/>
          </a:xfrm>
          <a:prstGeom prst="rect">
            <a:avLst/>
          </a:prstGeom>
          <a:ln>
            <a:noFill/>
          </a:ln>
        </p:spPr>
      </p:pic>
      <p:sp>
        <p:nvSpPr>
          <p:cNvPr id="60" name="TextShape 3"/>
          <p:cNvSpPr txBox="1"/>
          <p:nvPr/>
        </p:nvSpPr>
        <p:spPr>
          <a:xfrm>
            <a:off x="576000" y="1653480"/>
            <a:ext cx="8928000" cy="190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ВСТРОИТЬ В ПРИЛОЖЕНИЕ РЕКЛАМУ 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СУНДУКОВ ИЗ DOTA 2, 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КЕЙСОВ ИЗ COUTER STRIKE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4989600" y="3774240"/>
            <a:ext cx="4406400" cy="256176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636840" y="3774240"/>
            <a:ext cx="3929760" cy="25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НАША СЕМЕЙНАЯ КОМАНДА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9002160" y="6768000"/>
            <a:ext cx="790200" cy="52344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5519520" y="2062080"/>
            <a:ext cx="3192480" cy="28782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1458720" y="2016000"/>
            <a:ext cx="2605680" cy="2952000"/>
          </a:xfrm>
          <a:prstGeom prst="rect">
            <a:avLst/>
          </a:prstGeom>
          <a:ln>
            <a:noFill/>
          </a:ln>
        </p:spPr>
      </p:pic>
      <p:sp>
        <p:nvSpPr>
          <p:cNvPr id="67" name="TextShape 2"/>
          <p:cNvSpPr txBox="1"/>
          <p:nvPr/>
        </p:nvSpPr>
        <p:spPr>
          <a:xfrm>
            <a:off x="2016000" y="5472000"/>
            <a:ext cx="14259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ДИЗАЙНЕР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6192000" y="5436000"/>
            <a:ext cx="19270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ПРОГРАММИСТ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0" y="1800000"/>
            <a:ext cx="10080000" cy="1512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РАЗРАБОТКА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9002520" y="6768000"/>
            <a:ext cx="790200" cy="523440"/>
          </a:xfrm>
          <a:prstGeom prst="rect">
            <a:avLst/>
          </a:prstGeom>
          <a:ln>
            <a:noFill/>
          </a:ln>
        </p:spPr>
      </p:pic>
      <p:sp>
        <p:nvSpPr>
          <p:cNvPr id="72" name="TextShape 3"/>
          <p:cNvSpPr txBox="1"/>
          <p:nvPr/>
        </p:nvSpPr>
        <p:spPr>
          <a:xfrm>
            <a:off x="612000" y="2232000"/>
            <a:ext cx="271512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МОДЕЛИРОВАНИЕ: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AUTODESK MAYA 2015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4"/>
          <p:cNvSpPr txBox="1"/>
          <p:nvPr/>
        </p:nvSpPr>
        <p:spPr>
          <a:xfrm>
            <a:off x="4068000" y="2232000"/>
            <a:ext cx="320436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ТЕКСТУРИРОВАНИЕ: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SUBSTANCE PAINTER 1.5.0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5"/>
          <p:cNvSpPr txBox="1"/>
          <p:nvPr/>
        </p:nvSpPr>
        <p:spPr>
          <a:xfrm>
            <a:off x="7740000" y="2232000"/>
            <a:ext cx="180540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СБОР СЦЕНЫ: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UNITY 5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518040" y="3816000"/>
            <a:ext cx="2793960" cy="216000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3866400" y="3813120"/>
            <a:ext cx="2469600" cy="21628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4"/>
          <a:stretch/>
        </p:blipFill>
        <p:spPr>
          <a:xfrm>
            <a:off x="6893640" y="3780000"/>
            <a:ext cx="2826360" cy="21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0080000" cy="17690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 ВРЕМЯ ХАКАТОНА МЫ...</a:t>
            </a:r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360000" y="2379960"/>
            <a:ext cx="936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СМОДЕЛИРОВАЛИ ШКАТУЛКУ И СЮРПРИЗ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НАЛОЖИЛИ ТЕКСТУРЫ НА ОБЪЕКТЫ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ДОБАВИЛИ ИМ АНИМАЦИЮ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СОБРАЛИ И НАСТРОИЛИ СЦЕНУ В UNITY 5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РАЗОБРАЛИСЬ, КАК СОЗДАВАТЬ ПРИЛОЖЕНИЕ НА МОБИЛЬНОМ ТЕЛЕФОНЕ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ДОБАВИЛИ ПРОСМОТР ШКАТУЛКИ И СЮРПРИЗА С РАЗНЫХ СТОРОН НА ТЕЛЕФОНЕ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9002520" y="6768000"/>
            <a:ext cx="790200" cy="5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НАШИ ПЛАНЫ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СДЕЛАТЬ ПРИЛОЖЕНИЕ ДОСТУПНЫМ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IOS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9002520" y="6768000"/>
            <a:ext cx="790200" cy="5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LibreOffice/5.3.3.2$Windows_x86 LibreOffice_project/3d9a8b4b4e538a85e0782bd6c2d430bafe583448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2017-10-15T15:44:13Z</dcterms:created>
  <dc:creator/>
  <dc:description/>
  <dc:language>ru-RU</dc:language>
  <cp:lastModifiedBy/>
  <dcterms:modified xsi:type="dcterms:W3CDTF">2017-10-15T17:50:44Z</dcterms:modified>
  <cp:revision>23</cp:revision>
  <dc:subject/>
  <dc:title/>
</cp:coreProperties>
</file>