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Рисунок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Рисунок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tIns="91440" bIns="91440" anchor="b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15843E-D40B-407B-8D24-400E4A3B9659}" type="slidenum">
              <a:rPr lang="ru-RU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4B2D79-E6B2-4018-BFEF-F397F991223F}" type="slidenum">
              <a:rPr lang="ru-RU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evastian0902@gmail.com" TargetMode="External"/><Relationship Id="rId2" Type="http://schemas.openxmlformats.org/officeDocument/2006/relationships/hyperlink" Target="mailto:alexkryu4kov@gmail.co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natasha_nata20@mail.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Планы на ближайшие полгода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Привлечение базы пользователей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Создание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внутриигровой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валюты -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memcoins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Добавление новых форматов соревнований, например «Комментарий дня»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Добавление нового контента —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стикеры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из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telegram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4973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Демонстрация продукта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074" name="Picture 2" descr="https://pp.userapi.com/c837529/v837529916/3f252/KhlMxv6Edn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t="15294" r="1237"/>
          <a:stretch/>
        </p:blipFill>
        <p:spPr bwMode="auto">
          <a:xfrm>
            <a:off x="1199456" y="1484784"/>
            <a:ext cx="9347675" cy="474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Мобильное приложение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413163-2F9A-428B-8199-6EEA69BB5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772815"/>
            <a:ext cx="2322160" cy="41282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7C3D-E4B9-4E78-8D1E-963287983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772815"/>
            <a:ext cx="2315287" cy="41160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DC88F-FF94-4AC2-BF8B-58FE8F3277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53" y="1722208"/>
            <a:ext cx="2315287" cy="411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0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Контакты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Наш менеджер — Крючков Алексей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E-mail: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2"/>
              </a:rPr>
              <a:t>alexkryu4kov@gmail.com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Вопросы, связанные с мобильным приложением — Севастьян Жуков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E-mail: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3"/>
              </a:rPr>
              <a:t>sevastian0902@gmail.com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Предложения по дизайну — Наташа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Эбель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E-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mail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4"/>
              </a:rPr>
              <a:t>natasha_nata20@mail.ru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0"/>
            <a:ext cx="10515240" cy="1141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
Решаемая проблема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412776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Информационное пространство переполнено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мемами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  <a:p>
            <a:pPr marL="108000">
              <a:buClr>
                <a:srgbClr val="000000"/>
              </a:buClr>
              <a:buSzPct val="45000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Люди, которые заходят в Интернет, чтобы получить удовольствие, тонут в огромном пространстве некачественного и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малосмешного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контента.</a:t>
            </a:r>
          </a:p>
          <a:p>
            <a:pPr marL="108000">
              <a:buClr>
                <a:srgbClr val="000000"/>
              </a:buClr>
              <a:buSzPct val="45000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Из-за того, что работники не высыпаются, российские копании ежегодно теряют несколько триллионов рублей.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А убытки из-за того, что люди не получают качественных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мемов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и вовсе представить страшно...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Предлагаемое решение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Наш проект - </a:t>
            </a:r>
            <a:r>
              <a:rPr lang="ru-RU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MemBattle</a:t>
            </a:r>
            <a:endParaRPr lang="ru-RU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Именно вы можете определить какие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мемы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достойны всеобщего внимания.</a:t>
            </a:r>
          </a:p>
          <a:p>
            <a:pPr marL="108000">
              <a:buClr>
                <a:srgbClr val="000000"/>
              </a:buClr>
              <a:buSzPct val="45000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В результате проведения наших «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баттлов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» выявляются наиболее смешные и интересные картинки! (важно —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мем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-победитель выводится в логотипе до завершения следующей игры!)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Кто потребитель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Может казаться, что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мемы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смотрят только школьники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Но нет, еще и студенты! (шутка)</a:t>
            </a:r>
          </a:p>
          <a:p>
            <a:pPr marL="108000">
              <a:buClr>
                <a:srgbClr val="000000"/>
              </a:buClr>
              <a:buSzPct val="45000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На самом деле, около 30% подписчиков «смешных» сообществ — люди старше 25 лет</a:t>
            </a:r>
          </a:p>
          <a:p>
            <a:pPr marL="108000">
              <a:buClr>
                <a:srgbClr val="000000"/>
              </a:buClr>
              <a:buSzPct val="45000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Так что,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MemBattle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нужен всем!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Бизнес-модель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На данный момент на нашем сайте не имеется платных услуг</a:t>
            </a:r>
          </a:p>
          <a:p>
            <a:pPr marL="108000">
              <a:buClr>
                <a:srgbClr val="000000"/>
              </a:buClr>
              <a:buSzPct val="45000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Что планируется в будущем: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Возможность получения премиум-аккаунта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Раскрутка приложения с помощью рекламы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Привлечение иностранных инвестиций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18853" y="-171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13764" y="836712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Наша дружная </a:t>
            </a:r>
            <a:r>
              <a:rPr lang="ru-RU" sz="2200" b="0" strike="sng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семья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команда разработчиков.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Наташа </a:t>
            </a:r>
            <a:r>
              <a:rPr lang="ru-RU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Эбель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(дизайнер) – единственная девушка и единственный человек, который точно знает, что делать.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Севастьян Жуков (</a:t>
            </a:r>
            <a:r>
              <a:rPr lang="ru-RU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Android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-разработчик) – спортсмен, красавчик, но к сожалению пишет на </a:t>
            </a:r>
            <a:r>
              <a:rPr lang="ru-RU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Java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Василий </a:t>
            </a:r>
            <a:r>
              <a:rPr lang="ru-RU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Кузенков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(</a:t>
            </a:r>
            <a:r>
              <a:rPr lang="ru-RU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Front-end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) – высокоинтеллектуальный, высокодуховный, многопрофильный {со слов Василия}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Артем Зверев и Степан </a:t>
            </a:r>
            <a:r>
              <a:rPr lang="ru-RU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Дюбин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(</a:t>
            </a:r>
            <a:r>
              <a:rPr lang="ru-RU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Back-end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) – оставались на ночь в офисе. Этим все сказано.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Алексей Крючков (менеджер) – без него бы ничего не получилось (но это не точно)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Влад – никто не знает, чем он занимается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Техническая часть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 algn="ctr">
              <a:buClr>
                <a:srgbClr val="000000"/>
              </a:buClr>
              <a:buSzPct val="45000"/>
            </a:pPr>
            <a:r>
              <a:rPr lang="ru-RU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Front-end</a:t>
            </a:r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 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vue.js,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vuex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bootstrap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  <a:p>
            <a:pPr marL="108000" algn="ctr">
              <a:buClr>
                <a:srgbClr val="000000"/>
              </a:buClr>
              <a:buSzPct val="45000"/>
            </a:pPr>
            <a:r>
              <a:rPr lang="ru-RU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Back-end</a:t>
            </a:r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aiohttp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postgresql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pandas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redis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</a:p>
          <a:p>
            <a:pPr marL="108000" algn="ctr">
              <a:buClr>
                <a:srgbClr val="000000"/>
              </a:buClr>
              <a:buSzPct val="45000"/>
            </a:pPr>
            <a:r>
              <a:rPr lang="ru-RU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Mobile</a:t>
            </a:r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Java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8,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Android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SDK</a:t>
            </a:r>
          </a:p>
        </p:txBody>
      </p:sp>
      <p:pic>
        <p:nvPicPr>
          <p:cNvPr id="1026" name="Picture 2" descr="http://blog.rimonbd.com/img/uploads/2017/Jun/1496652294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885434"/>
            <a:ext cx="2088233" cy="16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enedictgroup.com/Content/Images/bootstr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27" y="3576546"/>
            <a:ext cx="3357688" cy="20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syncweb.com/wp-content/uploads/2016/06/postgresql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476906"/>
            <a:ext cx="1950194" cy="216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networkice.com/gen_screenshots/pt-BR/windows/java-runtime-environment-64/large/java-runtime-environment-01-535x53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331" y="3522746"/>
            <a:ext cx="2122213" cy="21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сделали за 24 часа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 descr="http://arhivach.org/storage2/8/d6/8d6ad769ed472904ac8fc17c22ead8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11" y="1844824"/>
            <a:ext cx="7874177" cy="418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сделали за 24 часа</a:t>
            </a:r>
            <a:endParaRPr lang="ru-RU" sz="14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Согласовали концепцию проекта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Спроектировали дизайн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Сверстали его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Разработали большую часть запланированного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Создали мобильное приложение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Узнали много новых слов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Получили бесценный опыт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417</Words>
  <Application>Microsoft Office PowerPoint</Application>
  <PresentationFormat>Широкоэкранный</PresentationFormat>
  <Paragraphs>70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Calibri</vt:lpstr>
      <vt:lpstr>DejaVu Sans</vt:lpstr>
      <vt:lpstr>Roboto</vt:lpstr>
      <vt:lpstr>Roboto Condensed Light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Севастьян Жуков</cp:lastModifiedBy>
  <cp:revision>10</cp:revision>
  <dcterms:modified xsi:type="dcterms:W3CDTF">2017-10-16T08:15:26Z</dcterms:modified>
  <dc:language>ru-RU</dc:language>
</cp:coreProperties>
</file>