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7" r:id="rId12"/>
    <p:sldId id="268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1356" y="-5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 amt="99000"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ru-R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000" b="0" i="0" u="none" strike="noStrike" cap="none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Russian Hackers</a:t>
            </a:r>
            <a:endParaRPr lang="ru-RU" sz="60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D:\Projects\RussianHackers\Assets\Images\Logo-anonymous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480" y="3429000"/>
            <a:ext cx="5851526" cy="329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Правила игры</a:t>
            </a:r>
            <a:endParaRPr lang="ru-RU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2860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Игроку необходимо взломать систему разгадав код определенной длины(от 3-х до 6-ти символов). Игрок делает попытку вводя комбинацию из необходимого количества символов.</a:t>
            </a:r>
          </a:p>
          <a:p>
            <a:pPr lvl="0" indent="-22860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После каждой попытки в консоли игроку выводится информация, сколько символов в он отгадал и они находятся на своих местах, и сколько символов отгаданы, но стоят не на своем месте. На основе этих данных игрок совершает следующие попытки.</a:t>
            </a:r>
            <a:endParaRPr lang="ru-RU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22860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Код считается разгаданным, когда все символы в коде находятся на своих местах.</a:t>
            </a:r>
          </a:p>
          <a:p>
            <a:pPr lvl="0" indent="-228600">
              <a:lnSpc>
                <a:spcPct val="100000"/>
              </a:lnSpc>
              <a:spcBef>
                <a:spcPts val="0"/>
              </a:spcBef>
              <a:buNone/>
            </a:pPr>
            <a:endParaRPr lang="ru-RU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228600">
              <a:lnSpc>
                <a:spcPct val="100000"/>
              </a:lnSpc>
              <a:spcBef>
                <a:spcPts val="0"/>
              </a:spcBef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Игровые экраны</a:t>
            </a:r>
            <a:endParaRPr lang="ru-RU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7546" y="1571612"/>
            <a:ext cx="2500330" cy="443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43628" y="1571613"/>
            <a:ext cx="2500330" cy="445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29710" y="1571614"/>
            <a:ext cx="250969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809720" y="5929330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alibri" pitchFamily="34" charset="0"/>
              </a:rPr>
              <a:t>Вступительное меню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67240" y="5929330"/>
            <a:ext cx="2871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alibri" pitchFamily="34" charset="0"/>
              </a:rPr>
              <a:t>Выбор режима игры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41646" y="5929330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alibri" pitchFamily="34" charset="0"/>
              </a:rPr>
              <a:t>Меню паузы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Игровые экраны</a:t>
            </a:r>
            <a:endParaRPr lang="ru-RU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1356" y="1571612"/>
            <a:ext cx="2500330" cy="443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 descr="C:\Users\Unity\Desktop\screenTuto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274" y="1600187"/>
            <a:ext cx="2569142" cy="4390898"/>
          </a:xfrm>
          <a:prstGeom prst="rect">
            <a:avLst/>
          </a:prstGeom>
          <a:noFill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66412" y="1571613"/>
            <a:ext cx="2508422" cy="443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95370" y="1571612"/>
            <a:ext cx="2472794" cy="443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07940" y="5929330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alibri" pitchFamily="34" charset="0"/>
              </a:rPr>
              <a:t>Обучающий уровень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1212" y="5929330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alibri" pitchFamily="34" charset="0"/>
              </a:rPr>
              <a:t>Игровой уровень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08732" y="5929330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Calibri" pitchFamily="34" charset="0"/>
              </a:rPr>
              <a:t>Игровой уровень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95583" y="5929330"/>
            <a:ext cx="2786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Calibri" pitchFamily="34" charset="0"/>
              </a:rPr>
              <a:t>Меню окончания игры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Контакты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28600" algn="just">
              <a:spcBef>
                <a:spcPts val="0"/>
              </a:spcBef>
              <a:buNone/>
            </a:pPr>
            <a:r>
              <a:rPr lang="ru-RU" b="1" u="sng" dirty="0" smtClean="0"/>
              <a:t>Олейников Александр</a:t>
            </a:r>
            <a:endParaRPr lang="en-US" b="1" u="sng" dirty="0" smtClean="0"/>
          </a:p>
          <a:p>
            <a:pPr indent="450000" algn="just">
              <a:spcBef>
                <a:spcPts val="0"/>
              </a:spcBef>
              <a:buNone/>
            </a:pPr>
            <a:r>
              <a:rPr lang="en-US" dirty="0" smtClean="0"/>
              <a:t>VK: </a:t>
            </a:r>
            <a:r>
              <a:rPr lang="en-US" dirty="0" err="1" smtClean="0"/>
              <a:t>aleksOleinikov</a:t>
            </a:r>
            <a:endParaRPr lang="en-US" dirty="0" smtClean="0"/>
          </a:p>
          <a:p>
            <a:pPr lvl="0" indent="450000" algn="just">
              <a:spcBef>
                <a:spcPts val="0"/>
              </a:spcBef>
              <a:buNone/>
            </a:pPr>
            <a:r>
              <a:rPr lang="en-US" dirty="0" smtClean="0"/>
              <a:t>Telegram: @</a:t>
            </a:r>
            <a:r>
              <a:rPr lang="en-US" dirty="0" err="1" smtClean="0"/>
              <a:t>aleksOleinikov</a:t>
            </a:r>
            <a:endParaRPr lang="en-US" dirty="0" smtClean="0"/>
          </a:p>
          <a:p>
            <a:pPr indent="450000" algn="just">
              <a:spcBef>
                <a:spcPts val="0"/>
              </a:spcBef>
              <a:buNone/>
            </a:pPr>
            <a:r>
              <a:rPr lang="en-US" dirty="0" smtClean="0"/>
              <a:t>E-mail: oleinikov95@yandex.ru</a:t>
            </a:r>
          </a:p>
          <a:p>
            <a:pPr indent="450000" algn="just">
              <a:spcBef>
                <a:spcPts val="0"/>
              </a:spcBef>
              <a:buNone/>
            </a:pPr>
            <a:endParaRPr lang="en-US" dirty="0" smtClean="0"/>
          </a:p>
          <a:p>
            <a:pPr lvl="0" indent="-228600" algn="just">
              <a:spcBef>
                <a:spcPts val="0"/>
              </a:spcBef>
              <a:buNone/>
            </a:pPr>
            <a:r>
              <a:rPr lang="ru-RU" b="1" u="sng" dirty="0" smtClean="0"/>
              <a:t>Владимиров Дмитрий</a:t>
            </a:r>
          </a:p>
          <a:p>
            <a:pPr lvl="0" indent="450000" algn="just">
              <a:spcBef>
                <a:spcPts val="0"/>
              </a:spcBef>
              <a:buNone/>
            </a:pPr>
            <a:r>
              <a:rPr lang="en-US" dirty="0" smtClean="0"/>
              <a:t>Telegram: @</a:t>
            </a:r>
            <a:r>
              <a:rPr lang="en-US" dirty="0" err="1" smtClean="0"/>
              <a:t>mNutella</a:t>
            </a:r>
            <a:endParaRPr lang="en-US" dirty="0" smtClean="0"/>
          </a:p>
          <a:p>
            <a:pPr indent="450000" algn="just">
              <a:spcBef>
                <a:spcPts val="0"/>
              </a:spcBef>
              <a:buNone/>
            </a:pPr>
            <a:r>
              <a:rPr lang="en-US" dirty="0" smtClean="0"/>
              <a:t>E-mail: kikerpont@gmail.com</a:t>
            </a:r>
          </a:p>
          <a:p>
            <a:pPr indent="450000" algn="just">
              <a:spcBef>
                <a:spcPts val="0"/>
              </a:spcBef>
              <a:buNone/>
            </a:pPr>
            <a:endParaRPr lang="ru-RU" dirty="0" smtClean="0"/>
          </a:p>
          <a:p>
            <a:pPr lvl="0" indent="-228600" algn="just">
              <a:spcBef>
                <a:spcPts val="0"/>
              </a:spcBef>
              <a:buNone/>
            </a:pPr>
            <a:r>
              <a:rPr lang="ru-RU" b="1" u="sng" dirty="0" err="1" smtClean="0"/>
              <a:t>Ощепков</a:t>
            </a:r>
            <a:r>
              <a:rPr lang="ru-RU" b="1" u="sng" dirty="0" smtClean="0"/>
              <a:t> Александр</a:t>
            </a:r>
          </a:p>
          <a:p>
            <a:pPr indent="450000" algn="just">
              <a:spcBef>
                <a:spcPts val="0"/>
              </a:spcBef>
              <a:buNone/>
            </a:pPr>
            <a:r>
              <a:rPr lang="en-US" dirty="0" smtClean="0"/>
              <a:t>VK: aleks2598</a:t>
            </a:r>
          </a:p>
          <a:p>
            <a:pPr indent="450000" algn="just">
              <a:spcBef>
                <a:spcPts val="0"/>
              </a:spcBef>
              <a:buNone/>
            </a:pPr>
            <a:r>
              <a:rPr lang="en-US" dirty="0" smtClean="0"/>
              <a:t>E-mail: ochepkov_aleks@mail.ru</a:t>
            </a:r>
            <a:endParaRPr lang="ru-RU" dirty="0" smtClean="0"/>
          </a:p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Решаемая проблема</a:t>
            </a:r>
            <a:endParaRPr lang="ru-RU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2860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Надоело бессмысленно тратить время в Time-киллерах и проживать жизнь обычного </a:t>
            </a:r>
            <a:r>
              <a:rPr lang="ru-RU" dirty="0" err="1" smtClean="0"/>
              <a:t>юзера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Предлагаемое решение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 sz="2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Логическая игра</a:t>
            </a:r>
            <a:r>
              <a:rPr lang="ru-RU" sz="2600" dirty="0" smtClean="0"/>
              <a:t>«</a:t>
            </a:r>
            <a:r>
              <a:rPr lang="en-US" sz="2600" dirty="0" smtClean="0"/>
              <a:t>Russian Hackers</a:t>
            </a:r>
            <a:r>
              <a:rPr lang="ru-RU" sz="2600" dirty="0" smtClean="0"/>
              <a:t>» позволит проводить время весело и с пользой. 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 sz="2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Простые для понимания правила игры и затягивающий игровой процесс не позволят заскучать.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 sz="2600" dirty="0" smtClean="0"/>
              <a:t>Игра развивает логическое мышление и память.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Кто потребитель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Молодежь в возрасте от 12 лет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Бизнес-модель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Распространения:</a:t>
            </a:r>
          </a:p>
          <a:p>
            <a:pPr lvl="0" indent="4500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 smtClean="0"/>
              <a:t>Бесплатно, через </a:t>
            </a:r>
            <a:r>
              <a:rPr lang="en-US" dirty="0" smtClean="0"/>
              <a:t>Google Play.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Получения прибыли:</a:t>
            </a:r>
          </a:p>
          <a:p>
            <a:pPr indent="4500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 smtClean="0"/>
              <a:t>Реклама</a:t>
            </a:r>
            <a:r>
              <a:rPr lang="en-US" dirty="0" smtClean="0"/>
              <a:t>.</a:t>
            </a:r>
          </a:p>
          <a:p>
            <a:pPr indent="4500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 err="1" smtClean="0"/>
              <a:t>Внутриигровые</a:t>
            </a:r>
            <a:r>
              <a:rPr lang="ru-RU" dirty="0" smtClean="0"/>
              <a:t> покупки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Команда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2860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 smtClean="0"/>
              <a:t>Гейм-дизайнер:</a:t>
            </a:r>
          </a:p>
          <a:p>
            <a:pPr lvl="0"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Олейников Александр</a:t>
            </a:r>
            <a:endParaRPr lang="ru-RU" b="1" dirty="0" smtClean="0"/>
          </a:p>
          <a:p>
            <a:pPr lvl="0" indent="-22860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 smtClean="0"/>
              <a:t>Программисты:</a:t>
            </a:r>
          </a:p>
          <a:p>
            <a:pPr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Владимиров Дмитрий</a:t>
            </a:r>
          </a:p>
          <a:p>
            <a:pPr indent="4500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err="1" smtClean="0"/>
              <a:t>Ощепков</a:t>
            </a:r>
            <a:r>
              <a:rPr lang="ru-RU" dirty="0" smtClean="0"/>
              <a:t> Александр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Техническая часть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Среда разработки:</a:t>
            </a:r>
          </a:p>
          <a:p>
            <a:pPr marL="228600" marR="0" lvl="0" indent="45000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dirty="0" smtClean="0"/>
              <a:t>Unity 2017.1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 b="1" dirty="0" smtClean="0"/>
              <a:t>Платформа:</a:t>
            </a:r>
            <a:endParaRPr lang="en-US" b="1" dirty="0" smtClean="0"/>
          </a:p>
          <a:p>
            <a:pPr indent="45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 smtClean="0"/>
              <a:t>Android 4.1</a:t>
            </a:r>
            <a:endParaRPr lang="en-US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сделали за 24 </a:t>
            </a:r>
            <a:r>
              <a:rPr lang="ru-RU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часа</a:t>
            </a:r>
            <a:endParaRPr lang="ru-RU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2304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u-RU" dirty="0" smtClean="0"/>
              <a:t>Спроектирован и описан концепт игры</a:t>
            </a:r>
            <a:r>
              <a:rPr lang="en-US" dirty="0" smtClean="0"/>
              <a:t>.</a:t>
            </a:r>
            <a:endParaRPr lang="ru-RU" dirty="0" smtClean="0"/>
          </a:p>
          <a:p>
            <a:pPr indent="-2304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Реализована игра в трех режимах: Бесконечная игра, На время, С ограниченными попытками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ru-RU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04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u-RU" dirty="0" smtClean="0"/>
              <a:t>Реализовано игровое меню, меню паузы и меню окончания игры</a:t>
            </a:r>
            <a:r>
              <a:rPr lang="en-US" dirty="0" smtClean="0"/>
              <a:t>.</a:t>
            </a:r>
            <a:endParaRPr lang="ru-RU" dirty="0" smtClean="0"/>
          </a:p>
          <a:p>
            <a:pPr indent="-2304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Реализован обучающий уровень для новых игроков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ru-RU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04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u-RU" dirty="0" smtClean="0"/>
              <a:t>Спроектирован и реализован дизайн игровых сцен</a:t>
            </a:r>
            <a:r>
              <a:rPr lang="en-US" dirty="0" smtClean="0"/>
              <a:t>.</a:t>
            </a:r>
            <a:endParaRPr lang="ru-RU" dirty="0" smtClean="0"/>
          </a:p>
          <a:p>
            <a:pPr indent="-2304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Реализована система рейтинга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Планы на ближайшие полгода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286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u-RU" dirty="0" smtClean="0"/>
              <a:t>Реализовать сюжетный режим</a:t>
            </a:r>
            <a:r>
              <a:rPr lang="en-US" dirty="0" smtClean="0"/>
              <a:t>.</a:t>
            </a:r>
            <a:endParaRPr lang="ru-RU" dirty="0" smtClean="0"/>
          </a:p>
          <a:p>
            <a:pPr lvl="0" indent="-2286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u-RU" dirty="0" smtClean="0"/>
              <a:t>Реализовать глобальные события для всех игроков</a:t>
            </a:r>
            <a:r>
              <a:rPr lang="en-US" dirty="0" smtClean="0"/>
              <a:t>.</a:t>
            </a:r>
            <a:endParaRPr lang="en-US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Реализовать </a:t>
            </a:r>
            <a:r>
              <a:rPr lang="ru-RU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внутриигровую</a:t>
            </a: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валюту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ru-RU" sz="28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ru-RU" dirty="0" smtClean="0"/>
              <a:t>Встроить </a:t>
            </a:r>
            <a:r>
              <a:rPr lang="ru-RU" dirty="0" err="1" smtClean="0"/>
              <a:t>внутриигровые</a:t>
            </a:r>
            <a:r>
              <a:rPr lang="ru-RU" dirty="0" smtClean="0"/>
              <a:t> транзакции</a:t>
            </a:r>
            <a:r>
              <a:rPr lang="en-US" dirty="0" smtClean="0"/>
              <a:t>.</a:t>
            </a:r>
            <a:endParaRPr lang="ru-RU" dirty="0" smtClean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ru-RU" dirty="0" smtClean="0"/>
              <a:t>Обновить дизайн</a:t>
            </a:r>
            <a:r>
              <a:rPr lang="en-US" dirty="0" smtClean="0"/>
              <a:t>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312</Words>
  <PresentationFormat>Произвольный</PresentationFormat>
  <Paragraphs>65</Paragraphs>
  <Slides>13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Russian Hackers</vt:lpstr>
      <vt:lpstr>Решаемая проблема</vt:lpstr>
      <vt:lpstr>Предлагаемое решение</vt:lpstr>
      <vt:lpstr>Кто потребитель</vt:lpstr>
      <vt:lpstr>Бизнес-модель</vt:lpstr>
      <vt:lpstr>Команда</vt:lpstr>
      <vt:lpstr>Техническая часть</vt:lpstr>
      <vt:lpstr>Что сделали за 24 часа</vt:lpstr>
      <vt:lpstr>Планы на ближайшие полгода</vt:lpstr>
      <vt:lpstr>Правила игры</vt:lpstr>
      <vt:lpstr>Игровые экраны</vt:lpstr>
      <vt:lpstr>Игровые экраны</vt:lpstr>
      <vt:lpstr>Контакты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Russian Hackers</dc:title>
  <dc:creator>Unity</dc:creator>
  <cp:lastModifiedBy>Unity</cp:lastModifiedBy>
  <cp:revision>45</cp:revision>
  <dcterms:modified xsi:type="dcterms:W3CDTF">2017-10-15T14:28:14Z</dcterms:modified>
</cp:coreProperties>
</file>