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/>
              <a:t>Вспомните Ваш любимый фильм…. Какие эмоции он вызывает у вас после просмотра. Так вот эти эмоции создаются с помощью технологии называемой саспенс и катарсис. </a:t>
            </a:r>
            <a:br>
              <a:rPr lang="ru-RU"/>
            </a:br>
            <a:br>
              <a:rPr lang="ru-RU"/>
            </a:br>
            <a:r>
              <a:rPr lang="ru-RU"/>
              <a:t>Проект Story, хочет вызывать у пользователя теже эмоции но с помощью нового формата - чат-историй.</a:t>
            </a:r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Титульный слайд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Заголовок и вертикальный текст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Вертикальный заголовок и текст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Заголовок и объект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Заголовок раздела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Два объекта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Сравнение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Пустой слай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Объект с подписью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Рисунок с подписью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 amt="99000"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JbMCHhr9dbo" TargetMode="External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DpewukhkbFA" TargetMode="External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mymethodtv@gmail.com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1524000" y="40129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-RU"/>
              <a:t>личные чат-истории с вашими друзьями из социальных сетей</a:t>
            </a:r>
          </a:p>
        </p:txBody>
      </p:sp>
      <p:pic>
        <p:nvPicPr>
          <p:cNvPr descr="Story-v.-1_03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100" y="1240650"/>
            <a:ext cx="1999075" cy="25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/>
              <a:t>Д</a:t>
            </a: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емонстрация </a:t>
            </a:r>
            <a:r>
              <a:rPr lang="ru-RU"/>
              <a:t>мобильного приложения</a:t>
            </a:r>
          </a:p>
        </p:txBody>
      </p:sp>
      <p:sp>
        <p:nvSpPr>
          <p:cNvPr descr="Концепт мобильного приложения для активных пользователей социальных сетей" id="143" name="Shape 143" title="Story - личные истории с вашими друзьями из соц. сетей">
            <a:hlinkClick r:id="rId3"/>
          </p:cNvPr>
          <p:cNvSpPr/>
          <p:nvPr/>
        </p:nvSpPr>
        <p:spPr>
          <a:xfrm>
            <a:off x="2186650" y="1745700"/>
            <a:ext cx="6329950" cy="474747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ru-RU"/>
              <a:t>Д</a:t>
            </a: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емонстрация спроектированных экранов в</a:t>
            </a:r>
            <a:r>
              <a:rPr lang="ru-RU"/>
              <a:t>еб - версии</a:t>
            </a:r>
          </a:p>
        </p:txBody>
      </p:sp>
      <p:sp>
        <p:nvSpPr>
          <p:cNvPr id="149" name="Shape 149" title="Демонстрация экрана веб версия Story">
            <a:hlinkClick r:id="rId3"/>
          </p:cNvPr>
          <p:cNvSpPr/>
          <p:nvPr/>
        </p:nvSpPr>
        <p:spPr>
          <a:xfrm>
            <a:off x="2926425" y="1868925"/>
            <a:ext cx="5999250" cy="44994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Контакты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838200" y="3271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 u="sng">
                <a:solidFill>
                  <a:schemeClr val="hlink"/>
                </a:solidFill>
                <a:hlinkClick r:id="rId3"/>
              </a:rPr>
              <a:t>mymethodtv@gmail.com</a:t>
            </a:r>
          </a:p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8 953 722 11 02</a:t>
            </a:r>
          </a:p>
        </p:txBody>
      </p:sp>
      <p:pic>
        <p:nvPicPr>
          <p:cNvPr descr="Story-v.-1_03.png"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00" y="1690700"/>
            <a:ext cx="12192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b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Решаемая проблема (если есть)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Достижение САСПИНСА и КАТАРСИСА (как в кинематографе)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с помощью личных чат-историй</a:t>
            </a:r>
          </a:p>
        </p:txBody>
      </p:sp>
      <p:pic>
        <p:nvPicPr>
          <p:cNvPr descr="саспенс(1)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50" y="3185249"/>
            <a:ext cx="6609901" cy="179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de_13.jpg" id="93" name="Shape 93"/>
          <p:cNvPicPr preferRelativeResize="0"/>
          <p:nvPr/>
        </p:nvPicPr>
        <p:blipFill rotWithShape="1">
          <a:blip r:embed="rId4">
            <a:alphaModFix/>
          </a:blip>
          <a:srcRect b="6407" l="2308" r="2298" t="37187"/>
          <a:stretch/>
        </p:blipFill>
        <p:spPr>
          <a:xfrm>
            <a:off x="7243250" y="3185250"/>
            <a:ext cx="4572000" cy="20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Предлагаемое решение</a:t>
            </a:r>
          </a:p>
        </p:txBody>
      </p:sp>
      <p:pic>
        <p:nvPicPr>
          <p:cNvPr descr="IPhone-H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850" y="1637613"/>
            <a:ext cx="7293765" cy="486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Кто потребитель</a:t>
            </a:r>
          </a:p>
        </p:txBody>
      </p:sp>
      <p:pic>
        <p:nvPicPr>
          <p:cNvPr descr="ВК-аналитика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43875"/>
            <a:ext cx="742950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8386275" y="2889600"/>
            <a:ext cx="32748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/>
              <a:t>ЦА: Подростки проводящие в месенджерах большую часть времени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626775" y="288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Бизнес-модель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498375" y="1477250"/>
            <a:ext cx="57243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Модель Freemium + Подписка                      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Story-ios10-extra-i6p-v.1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50" y="879877"/>
            <a:ext cx="3122599" cy="554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Команда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838200" y="15315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Менеджер проекта - Иван Бойцов</a:t>
            </a:r>
            <a:br>
              <a:rPr lang="ru-RU"/>
            </a:br>
            <a:br>
              <a:rPr lang="ru-RU"/>
            </a:br>
            <a:r>
              <a:rPr lang="ru-RU"/>
              <a:t>Бэкенд-разработчик - Александр Кобелев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IOS - разработчик - Кирилл Коваленко (слился)</a:t>
            </a:r>
            <a:br>
              <a:rPr lang="ru-RU"/>
            </a:b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Сценарист - Жена Триатлониста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Фронтенд- разработчик - Эльвина Зиядинова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Техническая часть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Backend: Rubu On Rails 5.1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Databases: MySql, Redis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Frontend: - Angular 4, TypeScript, SCSS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br>
              <a:rPr lang="ru-RU"/>
            </a:br>
            <a:r>
              <a:rPr lang="ru-RU"/>
              <a:t>Видео: Adobe Premiere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сделали за 24 часа, что было до хакатона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Разработан дизайн мобильного приложения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Доработан дизай web-версии сайта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Сделан фронтенд для web-версии сайта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Создано видео приложения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Написан сценарий чат-истории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На 60% отработан бэкенд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Планы на ближайшие полгода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38200" y="1825625"/>
            <a:ext cx="10515600" cy="4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-RU"/>
              <a:t>Проверить с помощью MVP гипотезы: </a:t>
            </a:r>
            <a:br>
              <a:rPr lang="ru-RU"/>
            </a:b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ru-RU"/>
              <a:t>Готова ли ЦА читать чат-истории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ru-RU"/>
              <a:t>Готова ли ЦА платить за продолжение чтения чат-историй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ru-RU"/>
              <a:t>Сколько готова платить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ru-RU"/>
              <a:t>Какие жанры историй наиболее “залипающие” и выгодные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ru-RU"/>
              <a:t>Проверить несколько каналов привлечения пользователей: таргет, сарафан, публикация в пабликах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ru-RU"/>
              <a:t>Продумать схему работы с авторами чат-историй и создать им удобный функционал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