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1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9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6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4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2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5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0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5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0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56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2F01-47C7-45BE-9740-031A27127240}" type="datetimeFigureOut">
              <a:rPr lang="pt-BR" smtClean="0"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9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046133" y="2105962"/>
            <a:ext cx="3051733" cy="2691190"/>
            <a:chOff x="3046133" y="2105962"/>
            <a:chExt cx="3051733" cy="2691190"/>
          </a:xfrm>
        </p:grpSpPr>
        <p:sp>
          <p:nvSpPr>
            <p:cNvPr id="4" name="Elipse 3"/>
            <p:cNvSpPr/>
            <p:nvPr/>
          </p:nvSpPr>
          <p:spPr>
            <a:xfrm>
              <a:off x="3563888" y="2132856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44888" y="2209056"/>
              <a:ext cx="1791816" cy="16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 rot="10800000">
              <a:off x="3911547" y="2304317"/>
              <a:ext cx="1452541" cy="14572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 rot="10800000">
              <a:off x="3737312" y="2351486"/>
              <a:ext cx="1445776" cy="133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>
              <a:off x="3899646" y="2105962"/>
              <a:ext cx="1810871" cy="1488141"/>
            </a:xfrm>
            <a:custGeom>
              <a:avLst/>
              <a:gdLst>
                <a:gd name="connsiteX0" fmla="*/ 672353 w 1810871"/>
                <a:gd name="connsiteY0" fmla="*/ 1488141 h 1488141"/>
                <a:gd name="connsiteX1" fmla="*/ 1810871 w 1810871"/>
                <a:gd name="connsiteY1" fmla="*/ 0 h 1488141"/>
                <a:gd name="connsiteX2" fmla="*/ 1255059 w 1810871"/>
                <a:gd name="connsiteY2" fmla="*/ 8964 h 1488141"/>
                <a:gd name="connsiteX3" fmla="*/ 681318 w 1810871"/>
                <a:gd name="connsiteY3" fmla="*/ 1030941 h 1488141"/>
                <a:gd name="connsiteX4" fmla="*/ 430306 w 1810871"/>
                <a:gd name="connsiteY4" fmla="*/ 618564 h 1488141"/>
                <a:gd name="connsiteX5" fmla="*/ 0 w 1810871"/>
                <a:gd name="connsiteY5" fmla="*/ 618564 h 1488141"/>
                <a:gd name="connsiteX6" fmla="*/ 672353 w 1810871"/>
                <a:gd name="connsiteY6" fmla="*/ 1488141 h 148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871" h="1488141">
                  <a:moveTo>
                    <a:pt x="672353" y="1488141"/>
                  </a:moveTo>
                  <a:lnTo>
                    <a:pt x="1810871" y="0"/>
                  </a:lnTo>
                  <a:lnTo>
                    <a:pt x="1255059" y="8964"/>
                  </a:lnTo>
                  <a:lnTo>
                    <a:pt x="681318" y="1030941"/>
                  </a:lnTo>
                  <a:lnTo>
                    <a:pt x="430306" y="618564"/>
                  </a:lnTo>
                  <a:lnTo>
                    <a:pt x="0" y="618564"/>
                  </a:lnTo>
                  <a:lnTo>
                    <a:pt x="672353" y="1488141"/>
                  </a:lnTo>
                  <a:close/>
                </a:path>
              </a:pathLst>
            </a:custGeom>
            <a:solidFill>
              <a:srgbClr val="9CBC5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046133" y="3873822"/>
              <a:ext cx="30517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1" dirty="0" err="1" smtClean="0">
                  <a:ln w="9000" cmpd="sng">
                    <a:solidFill>
                      <a:srgbClr val="9CBC5C"/>
                    </a:solidFill>
                    <a:prstDash val="solid"/>
                  </a:ln>
                  <a:solidFill>
                    <a:srgbClr val="9CBC5C"/>
                  </a:solidFill>
                  <a:effectLst/>
                </a:rPr>
                <a:t>FunTester</a:t>
              </a:r>
              <a:endParaRPr lang="pt-BR" sz="5400" b="1" dirty="0">
                <a:ln w="9000" cmpd="sng">
                  <a:solidFill>
                    <a:srgbClr val="9CBC5C"/>
                  </a:solidFill>
                  <a:prstDash val="solid"/>
                </a:ln>
                <a:solidFill>
                  <a:srgbClr val="9CBC5C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2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Thiago</cp:lastModifiedBy>
  <cp:revision>7</cp:revision>
  <dcterms:created xsi:type="dcterms:W3CDTF">2013-07-09T23:43:25Z</dcterms:created>
  <dcterms:modified xsi:type="dcterms:W3CDTF">2014-09-20T02:05:03Z</dcterms:modified>
</cp:coreProperties>
</file>