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224963" cy="523081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44" y="414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C4262-48A8-4DD4-87CE-C687F048C25D}" type="doc">
      <dgm:prSet loTypeId="urn:microsoft.com/office/officeart/2005/8/layout/vList4" loCatId="pictur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E9165B56-6A4D-4441-8CF7-3EB559FF7C43}">
      <dgm:prSet phldrT="[Текст]"/>
      <dgm:spPr/>
      <dgm:t>
        <a:bodyPr/>
        <a:lstStyle/>
        <a:p>
          <a:r>
            <a:rPr lang="ru-RU" dirty="0"/>
            <a:t>Цель: </a:t>
          </a:r>
        </a:p>
        <a:p>
          <a:r>
            <a:rPr lang="ru-RU" dirty="0"/>
            <a:t>…………………………………………………………..</a:t>
          </a:r>
        </a:p>
      </dgm:t>
    </dgm:pt>
    <dgm:pt modelId="{B40C2682-2D84-4CC1-8548-DAA76F372C46}" type="parTrans" cxnId="{37F70563-91A4-433E-97BC-E52859A1680A}">
      <dgm:prSet/>
      <dgm:spPr/>
      <dgm:t>
        <a:bodyPr/>
        <a:lstStyle/>
        <a:p>
          <a:endParaRPr lang="ru-RU"/>
        </a:p>
      </dgm:t>
    </dgm:pt>
    <dgm:pt modelId="{9EE0FE5F-A3B0-418F-872D-CBA9648BCB81}" type="sibTrans" cxnId="{37F70563-91A4-433E-97BC-E52859A1680A}">
      <dgm:prSet/>
      <dgm:spPr/>
      <dgm:t>
        <a:bodyPr/>
        <a:lstStyle/>
        <a:p>
          <a:endParaRPr lang="ru-RU"/>
        </a:p>
      </dgm:t>
    </dgm:pt>
    <dgm:pt modelId="{CC4F2BCA-5B4C-414F-A0D0-2886C95896DC}">
      <dgm:prSet phldrT="[Текст]"/>
      <dgm:spPr/>
      <dgm:t>
        <a:bodyPr/>
        <a:lstStyle/>
        <a:p>
          <a:r>
            <a:rPr lang="ru-RU" dirty="0"/>
            <a:t>Задачи:</a:t>
          </a:r>
        </a:p>
      </dgm:t>
    </dgm:pt>
    <dgm:pt modelId="{A4810E6F-AB7F-4599-B800-A1D6EA42E28D}" type="parTrans" cxnId="{74BEC23D-B52F-4C88-ADFA-00E4A0973D06}">
      <dgm:prSet/>
      <dgm:spPr/>
      <dgm:t>
        <a:bodyPr/>
        <a:lstStyle/>
        <a:p>
          <a:endParaRPr lang="ru-RU"/>
        </a:p>
      </dgm:t>
    </dgm:pt>
    <dgm:pt modelId="{A2CF476B-2A56-43BF-82E0-6528318CE6B0}" type="sibTrans" cxnId="{74BEC23D-B52F-4C88-ADFA-00E4A0973D06}">
      <dgm:prSet/>
      <dgm:spPr/>
      <dgm:t>
        <a:bodyPr/>
        <a:lstStyle/>
        <a:p>
          <a:endParaRPr lang="ru-RU"/>
        </a:p>
      </dgm:t>
    </dgm:pt>
    <dgm:pt modelId="{873AAE14-2642-4DB5-BDD0-58BB8A925A55}">
      <dgm:prSet phldrT="[Текст]" phldr="1"/>
      <dgm:spPr/>
      <dgm:t>
        <a:bodyPr/>
        <a:lstStyle/>
        <a:p>
          <a:endParaRPr lang="ru-RU" dirty="0"/>
        </a:p>
      </dgm:t>
    </dgm:pt>
    <dgm:pt modelId="{935F5428-487C-481F-A662-B86381640C37}" type="parTrans" cxnId="{E515128F-23C2-4062-BC4F-9A31A9A31F7B}">
      <dgm:prSet/>
      <dgm:spPr/>
      <dgm:t>
        <a:bodyPr/>
        <a:lstStyle/>
        <a:p>
          <a:endParaRPr lang="ru-RU"/>
        </a:p>
      </dgm:t>
    </dgm:pt>
    <dgm:pt modelId="{F0D9A404-EB89-408E-BA10-D3340514871A}" type="sibTrans" cxnId="{E515128F-23C2-4062-BC4F-9A31A9A31F7B}">
      <dgm:prSet/>
      <dgm:spPr/>
      <dgm:t>
        <a:bodyPr/>
        <a:lstStyle/>
        <a:p>
          <a:endParaRPr lang="ru-RU"/>
        </a:p>
      </dgm:t>
    </dgm:pt>
    <dgm:pt modelId="{D6299418-FFA9-41F4-BE5F-DF02FF29AC31}">
      <dgm:prSet phldrT="[Текст]" phldr="1"/>
      <dgm:spPr/>
      <dgm:t>
        <a:bodyPr/>
        <a:lstStyle/>
        <a:p>
          <a:endParaRPr lang="ru-RU"/>
        </a:p>
      </dgm:t>
    </dgm:pt>
    <dgm:pt modelId="{1F1D08B7-C01C-4E94-AB16-3518A92977DB}" type="parTrans" cxnId="{F2429373-92FF-4303-A65A-B5040A1E341A}">
      <dgm:prSet/>
      <dgm:spPr/>
      <dgm:t>
        <a:bodyPr/>
        <a:lstStyle/>
        <a:p>
          <a:endParaRPr lang="ru-RU"/>
        </a:p>
      </dgm:t>
    </dgm:pt>
    <dgm:pt modelId="{7CBA55A8-56FB-423C-A826-816051FA2A03}" type="sibTrans" cxnId="{F2429373-92FF-4303-A65A-B5040A1E341A}">
      <dgm:prSet/>
      <dgm:spPr/>
      <dgm:t>
        <a:bodyPr/>
        <a:lstStyle/>
        <a:p>
          <a:endParaRPr lang="ru-RU"/>
        </a:p>
      </dgm:t>
    </dgm:pt>
    <dgm:pt modelId="{38618119-3802-4BF4-9768-24E549A5B3B3}">
      <dgm:prSet phldrT="[Текст]"/>
      <dgm:spPr/>
      <dgm:t>
        <a:bodyPr/>
        <a:lstStyle/>
        <a:p>
          <a:r>
            <a:rPr lang="ru-RU" dirty="0"/>
            <a:t>Методы:</a:t>
          </a:r>
        </a:p>
      </dgm:t>
    </dgm:pt>
    <dgm:pt modelId="{43DD043C-6B07-49EB-B415-25390A102D4C}" type="parTrans" cxnId="{F77FF068-3F86-490E-A83D-09570F04C0A4}">
      <dgm:prSet/>
      <dgm:spPr/>
      <dgm:t>
        <a:bodyPr/>
        <a:lstStyle/>
        <a:p>
          <a:endParaRPr lang="ru-RU"/>
        </a:p>
      </dgm:t>
    </dgm:pt>
    <dgm:pt modelId="{88B3D5F3-E097-4E20-8287-35599518DEAD}" type="sibTrans" cxnId="{F77FF068-3F86-490E-A83D-09570F04C0A4}">
      <dgm:prSet/>
      <dgm:spPr/>
      <dgm:t>
        <a:bodyPr/>
        <a:lstStyle/>
        <a:p>
          <a:endParaRPr lang="ru-RU"/>
        </a:p>
      </dgm:t>
    </dgm:pt>
    <dgm:pt modelId="{F965F3C6-B433-495B-A7F1-7BADABF8FC95}">
      <dgm:prSet phldrT="[Текст]" phldr="1"/>
      <dgm:spPr/>
      <dgm:t>
        <a:bodyPr/>
        <a:lstStyle/>
        <a:p>
          <a:endParaRPr lang="ru-RU"/>
        </a:p>
      </dgm:t>
    </dgm:pt>
    <dgm:pt modelId="{9F355B6C-A395-4EBC-888C-FE46ABB3CD0E}" type="parTrans" cxnId="{A7BE6CB2-6A6D-4DD2-80F3-05A2B8A84DC1}">
      <dgm:prSet/>
      <dgm:spPr/>
      <dgm:t>
        <a:bodyPr/>
        <a:lstStyle/>
        <a:p>
          <a:endParaRPr lang="ru-RU"/>
        </a:p>
      </dgm:t>
    </dgm:pt>
    <dgm:pt modelId="{6866F500-707A-4CAD-97EC-AFAD8DC42DB4}" type="sibTrans" cxnId="{A7BE6CB2-6A6D-4DD2-80F3-05A2B8A84DC1}">
      <dgm:prSet/>
      <dgm:spPr/>
      <dgm:t>
        <a:bodyPr/>
        <a:lstStyle/>
        <a:p>
          <a:endParaRPr lang="ru-RU"/>
        </a:p>
      </dgm:t>
    </dgm:pt>
    <dgm:pt modelId="{E9995A93-F4FA-4430-B620-9559DD85EF17}">
      <dgm:prSet phldrT="[Текст]" phldr="1"/>
      <dgm:spPr/>
      <dgm:t>
        <a:bodyPr/>
        <a:lstStyle/>
        <a:p>
          <a:endParaRPr lang="ru-RU"/>
        </a:p>
      </dgm:t>
    </dgm:pt>
    <dgm:pt modelId="{E255C30F-7B73-4468-9D3C-16A3268021BA}" type="parTrans" cxnId="{25925D66-5388-4105-9BF1-507E0210EABB}">
      <dgm:prSet/>
      <dgm:spPr/>
      <dgm:t>
        <a:bodyPr/>
        <a:lstStyle/>
        <a:p>
          <a:endParaRPr lang="ru-RU"/>
        </a:p>
      </dgm:t>
    </dgm:pt>
    <dgm:pt modelId="{A3480759-FCAB-45F9-B335-89B46FBA4F2F}" type="sibTrans" cxnId="{25925D66-5388-4105-9BF1-507E0210EABB}">
      <dgm:prSet/>
      <dgm:spPr/>
      <dgm:t>
        <a:bodyPr/>
        <a:lstStyle/>
        <a:p>
          <a:endParaRPr lang="ru-RU"/>
        </a:p>
      </dgm:t>
    </dgm:pt>
    <dgm:pt modelId="{205BA604-058C-45AD-80DD-CF18F6757E6F}" type="pres">
      <dgm:prSet presAssocID="{CABC4262-48A8-4DD4-87CE-C687F048C25D}" presName="linear" presStyleCnt="0">
        <dgm:presLayoutVars>
          <dgm:dir/>
          <dgm:resizeHandles val="exact"/>
        </dgm:presLayoutVars>
      </dgm:prSet>
      <dgm:spPr/>
    </dgm:pt>
    <dgm:pt modelId="{56813DB3-2FDE-4D8C-894B-D875F55E7B97}" type="pres">
      <dgm:prSet presAssocID="{E9165B56-6A4D-4441-8CF7-3EB559FF7C43}" presName="comp" presStyleCnt="0"/>
      <dgm:spPr/>
    </dgm:pt>
    <dgm:pt modelId="{D84ACAE8-1D14-47CC-BFAE-811C503450EE}" type="pres">
      <dgm:prSet presAssocID="{E9165B56-6A4D-4441-8CF7-3EB559FF7C43}" presName="box" presStyleLbl="node1" presStyleIdx="0" presStyleCnt="3"/>
      <dgm:spPr/>
    </dgm:pt>
    <dgm:pt modelId="{1EF81BBD-856F-406B-BEDF-BEA851D51F01}" type="pres">
      <dgm:prSet presAssocID="{E9165B56-6A4D-4441-8CF7-3EB559FF7C43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37000" b="-37000"/>
          </a:stretch>
        </a:blipFill>
      </dgm:spPr>
    </dgm:pt>
    <dgm:pt modelId="{D942D360-2A91-427A-B07A-1E8A37B2AA0A}" type="pres">
      <dgm:prSet presAssocID="{E9165B56-6A4D-4441-8CF7-3EB559FF7C43}" presName="text" presStyleLbl="node1" presStyleIdx="0" presStyleCnt="3">
        <dgm:presLayoutVars>
          <dgm:bulletEnabled val="1"/>
        </dgm:presLayoutVars>
      </dgm:prSet>
      <dgm:spPr/>
    </dgm:pt>
    <dgm:pt modelId="{EC0D515D-0A97-4AE5-9674-6B7D9C194A48}" type="pres">
      <dgm:prSet presAssocID="{9EE0FE5F-A3B0-418F-872D-CBA9648BCB81}" presName="spacer" presStyleCnt="0"/>
      <dgm:spPr/>
    </dgm:pt>
    <dgm:pt modelId="{5E119BF5-602A-4D2E-B3E6-29724BF20E9F}" type="pres">
      <dgm:prSet presAssocID="{CC4F2BCA-5B4C-414F-A0D0-2886C95896DC}" presName="comp" presStyleCnt="0"/>
      <dgm:spPr/>
    </dgm:pt>
    <dgm:pt modelId="{CDEFAFEF-D18B-4372-8BED-FBABF729C5BD}" type="pres">
      <dgm:prSet presAssocID="{CC4F2BCA-5B4C-414F-A0D0-2886C95896DC}" presName="box" presStyleLbl="node1" presStyleIdx="1" presStyleCnt="3"/>
      <dgm:spPr/>
    </dgm:pt>
    <dgm:pt modelId="{435F5F33-A1E3-44AE-9947-CF5B1E5EB1BE}" type="pres">
      <dgm:prSet presAssocID="{CC4F2BCA-5B4C-414F-A0D0-2886C95896DC}" presName="img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</dgm:spPr>
    </dgm:pt>
    <dgm:pt modelId="{28B4459E-E7B5-48DF-BACC-103888734905}" type="pres">
      <dgm:prSet presAssocID="{CC4F2BCA-5B4C-414F-A0D0-2886C95896DC}" presName="text" presStyleLbl="node1" presStyleIdx="1" presStyleCnt="3">
        <dgm:presLayoutVars>
          <dgm:bulletEnabled val="1"/>
        </dgm:presLayoutVars>
      </dgm:prSet>
      <dgm:spPr/>
    </dgm:pt>
    <dgm:pt modelId="{0DC9B7E6-B4E2-48B4-BC9E-BF92CB2F20C8}" type="pres">
      <dgm:prSet presAssocID="{A2CF476B-2A56-43BF-82E0-6528318CE6B0}" presName="spacer" presStyleCnt="0"/>
      <dgm:spPr/>
    </dgm:pt>
    <dgm:pt modelId="{2347384D-AAF5-4C5B-A537-F046C8D413BF}" type="pres">
      <dgm:prSet presAssocID="{38618119-3802-4BF4-9768-24E549A5B3B3}" presName="comp" presStyleCnt="0"/>
      <dgm:spPr/>
    </dgm:pt>
    <dgm:pt modelId="{24DE5C54-36BB-4C79-925E-6BCE1B7D8F56}" type="pres">
      <dgm:prSet presAssocID="{38618119-3802-4BF4-9768-24E549A5B3B3}" presName="box" presStyleLbl="node1" presStyleIdx="2" presStyleCnt="3" custLinFactNeighborY="-1019"/>
      <dgm:spPr/>
    </dgm:pt>
    <dgm:pt modelId="{9E241DF2-1A40-492E-9646-2C5259E3EC9B}" type="pres">
      <dgm:prSet presAssocID="{38618119-3802-4BF4-9768-24E549A5B3B3}" presName="img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37000" b="-37000"/>
          </a:stretch>
        </a:blipFill>
      </dgm:spPr>
    </dgm:pt>
    <dgm:pt modelId="{20297148-7D10-4BD6-B40E-DE68A8BA6589}" type="pres">
      <dgm:prSet presAssocID="{38618119-3802-4BF4-9768-24E549A5B3B3}" presName="text" presStyleLbl="node1" presStyleIdx="2" presStyleCnt="3">
        <dgm:presLayoutVars>
          <dgm:bulletEnabled val="1"/>
        </dgm:presLayoutVars>
      </dgm:prSet>
      <dgm:spPr/>
    </dgm:pt>
  </dgm:ptLst>
  <dgm:cxnLst>
    <dgm:cxn modelId="{6F134D02-56D8-40D2-9B18-F76A2B971191}" type="presOf" srcId="{E9165B56-6A4D-4441-8CF7-3EB559FF7C43}" destId="{D84ACAE8-1D14-47CC-BFAE-811C503450EE}" srcOrd="0" destOrd="0" presId="urn:microsoft.com/office/officeart/2005/8/layout/vList4"/>
    <dgm:cxn modelId="{37FBF035-4EEB-40B5-8112-D86E9258F977}" type="presOf" srcId="{F965F3C6-B433-495B-A7F1-7BADABF8FC95}" destId="{24DE5C54-36BB-4C79-925E-6BCE1B7D8F56}" srcOrd="0" destOrd="1" presId="urn:microsoft.com/office/officeart/2005/8/layout/vList4"/>
    <dgm:cxn modelId="{74BEC23D-B52F-4C88-ADFA-00E4A0973D06}" srcId="{CABC4262-48A8-4DD4-87CE-C687F048C25D}" destId="{CC4F2BCA-5B4C-414F-A0D0-2886C95896DC}" srcOrd="1" destOrd="0" parTransId="{A4810E6F-AB7F-4599-B800-A1D6EA42E28D}" sibTransId="{A2CF476B-2A56-43BF-82E0-6528318CE6B0}"/>
    <dgm:cxn modelId="{7DC17C42-3339-4265-9AB8-42EA440C1810}" type="presOf" srcId="{38618119-3802-4BF4-9768-24E549A5B3B3}" destId="{20297148-7D10-4BD6-B40E-DE68A8BA6589}" srcOrd="1" destOrd="0" presId="urn:microsoft.com/office/officeart/2005/8/layout/vList4"/>
    <dgm:cxn modelId="{37F70563-91A4-433E-97BC-E52859A1680A}" srcId="{CABC4262-48A8-4DD4-87CE-C687F048C25D}" destId="{E9165B56-6A4D-4441-8CF7-3EB559FF7C43}" srcOrd="0" destOrd="0" parTransId="{B40C2682-2D84-4CC1-8548-DAA76F372C46}" sibTransId="{9EE0FE5F-A3B0-418F-872D-CBA9648BCB81}"/>
    <dgm:cxn modelId="{25925D66-5388-4105-9BF1-507E0210EABB}" srcId="{38618119-3802-4BF4-9768-24E549A5B3B3}" destId="{E9995A93-F4FA-4430-B620-9559DD85EF17}" srcOrd="1" destOrd="0" parTransId="{E255C30F-7B73-4468-9D3C-16A3268021BA}" sibTransId="{A3480759-FCAB-45F9-B335-89B46FBA4F2F}"/>
    <dgm:cxn modelId="{F77FF068-3F86-490E-A83D-09570F04C0A4}" srcId="{CABC4262-48A8-4DD4-87CE-C687F048C25D}" destId="{38618119-3802-4BF4-9768-24E549A5B3B3}" srcOrd="2" destOrd="0" parTransId="{43DD043C-6B07-49EB-B415-25390A102D4C}" sibTransId="{88B3D5F3-E097-4E20-8287-35599518DEAD}"/>
    <dgm:cxn modelId="{F27FA049-A4F4-48E4-9ED4-BCE716030066}" type="presOf" srcId="{873AAE14-2642-4DB5-BDD0-58BB8A925A55}" destId="{CDEFAFEF-D18B-4372-8BED-FBABF729C5BD}" srcOrd="0" destOrd="1" presId="urn:microsoft.com/office/officeart/2005/8/layout/vList4"/>
    <dgm:cxn modelId="{F2429373-92FF-4303-A65A-B5040A1E341A}" srcId="{CC4F2BCA-5B4C-414F-A0D0-2886C95896DC}" destId="{D6299418-FFA9-41F4-BE5F-DF02FF29AC31}" srcOrd="1" destOrd="0" parTransId="{1F1D08B7-C01C-4E94-AB16-3518A92977DB}" sibTransId="{7CBA55A8-56FB-423C-A826-816051FA2A03}"/>
    <dgm:cxn modelId="{C8F4CA81-7F0C-4E98-A54F-1B8270AD97C9}" type="presOf" srcId="{E9165B56-6A4D-4441-8CF7-3EB559FF7C43}" destId="{D942D360-2A91-427A-B07A-1E8A37B2AA0A}" srcOrd="1" destOrd="0" presId="urn:microsoft.com/office/officeart/2005/8/layout/vList4"/>
    <dgm:cxn modelId="{59140789-D8B4-4DA8-901E-FF82A825AAE7}" type="presOf" srcId="{D6299418-FFA9-41F4-BE5F-DF02FF29AC31}" destId="{28B4459E-E7B5-48DF-BACC-103888734905}" srcOrd="1" destOrd="2" presId="urn:microsoft.com/office/officeart/2005/8/layout/vList4"/>
    <dgm:cxn modelId="{E515128F-23C2-4062-BC4F-9A31A9A31F7B}" srcId="{CC4F2BCA-5B4C-414F-A0D0-2886C95896DC}" destId="{873AAE14-2642-4DB5-BDD0-58BB8A925A55}" srcOrd="0" destOrd="0" parTransId="{935F5428-487C-481F-A662-B86381640C37}" sibTransId="{F0D9A404-EB89-408E-BA10-D3340514871A}"/>
    <dgm:cxn modelId="{A13A398F-2D62-4D2E-BC78-F6A3E6AFA946}" type="presOf" srcId="{E9995A93-F4FA-4430-B620-9559DD85EF17}" destId="{20297148-7D10-4BD6-B40E-DE68A8BA6589}" srcOrd="1" destOrd="2" presId="urn:microsoft.com/office/officeart/2005/8/layout/vList4"/>
    <dgm:cxn modelId="{C372559D-61D7-4162-9048-6D86CC8040FE}" type="presOf" srcId="{CC4F2BCA-5B4C-414F-A0D0-2886C95896DC}" destId="{CDEFAFEF-D18B-4372-8BED-FBABF729C5BD}" srcOrd="0" destOrd="0" presId="urn:microsoft.com/office/officeart/2005/8/layout/vList4"/>
    <dgm:cxn modelId="{0461D7A0-3DDA-4F1E-B65F-5ABC2FD87847}" type="presOf" srcId="{CC4F2BCA-5B4C-414F-A0D0-2886C95896DC}" destId="{28B4459E-E7B5-48DF-BACC-103888734905}" srcOrd="1" destOrd="0" presId="urn:microsoft.com/office/officeart/2005/8/layout/vList4"/>
    <dgm:cxn modelId="{AC3D0FAC-8F97-4FC5-A736-87D6B88A25E9}" type="presOf" srcId="{873AAE14-2642-4DB5-BDD0-58BB8A925A55}" destId="{28B4459E-E7B5-48DF-BACC-103888734905}" srcOrd="1" destOrd="1" presId="urn:microsoft.com/office/officeart/2005/8/layout/vList4"/>
    <dgm:cxn modelId="{1CBA4FAD-04F6-4F43-864B-111163D5BD0B}" type="presOf" srcId="{D6299418-FFA9-41F4-BE5F-DF02FF29AC31}" destId="{CDEFAFEF-D18B-4372-8BED-FBABF729C5BD}" srcOrd="0" destOrd="2" presId="urn:microsoft.com/office/officeart/2005/8/layout/vList4"/>
    <dgm:cxn modelId="{A7BE6CB2-6A6D-4DD2-80F3-05A2B8A84DC1}" srcId="{38618119-3802-4BF4-9768-24E549A5B3B3}" destId="{F965F3C6-B433-495B-A7F1-7BADABF8FC95}" srcOrd="0" destOrd="0" parTransId="{9F355B6C-A395-4EBC-888C-FE46ABB3CD0E}" sibTransId="{6866F500-707A-4CAD-97EC-AFAD8DC42DB4}"/>
    <dgm:cxn modelId="{E91B9DCF-1D2C-4B58-8D5C-B5E5D675B182}" type="presOf" srcId="{F965F3C6-B433-495B-A7F1-7BADABF8FC95}" destId="{20297148-7D10-4BD6-B40E-DE68A8BA6589}" srcOrd="1" destOrd="1" presId="urn:microsoft.com/office/officeart/2005/8/layout/vList4"/>
    <dgm:cxn modelId="{A5BD2BD8-DE22-464E-987F-171137B266EC}" type="presOf" srcId="{38618119-3802-4BF4-9768-24E549A5B3B3}" destId="{24DE5C54-36BB-4C79-925E-6BCE1B7D8F56}" srcOrd="0" destOrd="0" presId="urn:microsoft.com/office/officeart/2005/8/layout/vList4"/>
    <dgm:cxn modelId="{E98277EC-35C0-45B3-A6D3-8359951FCD1A}" type="presOf" srcId="{E9995A93-F4FA-4430-B620-9559DD85EF17}" destId="{24DE5C54-36BB-4C79-925E-6BCE1B7D8F56}" srcOrd="0" destOrd="2" presId="urn:microsoft.com/office/officeart/2005/8/layout/vList4"/>
    <dgm:cxn modelId="{1473B5EE-CCC5-4ABE-94E8-EBF0CDA51964}" type="presOf" srcId="{CABC4262-48A8-4DD4-87CE-C687F048C25D}" destId="{205BA604-058C-45AD-80DD-CF18F6757E6F}" srcOrd="0" destOrd="0" presId="urn:microsoft.com/office/officeart/2005/8/layout/vList4"/>
    <dgm:cxn modelId="{B59B4EE6-0A75-4A3E-91D8-A579A8B6F777}" type="presParOf" srcId="{205BA604-058C-45AD-80DD-CF18F6757E6F}" destId="{56813DB3-2FDE-4D8C-894B-D875F55E7B97}" srcOrd="0" destOrd="0" presId="urn:microsoft.com/office/officeart/2005/8/layout/vList4"/>
    <dgm:cxn modelId="{35DD0751-A8F7-4D82-9A3D-541105511216}" type="presParOf" srcId="{56813DB3-2FDE-4D8C-894B-D875F55E7B97}" destId="{D84ACAE8-1D14-47CC-BFAE-811C503450EE}" srcOrd="0" destOrd="0" presId="urn:microsoft.com/office/officeart/2005/8/layout/vList4"/>
    <dgm:cxn modelId="{EB8E4859-A5A5-4981-AB05-94D69DA7DFA2}" type="presParOf" srcId="{56813DB3-2FDE-4D8C-894B-D875F55E7B97}" destId="{1EF81BBD-856F-406B-BEDF-BEA851D51F01}" srcOrd="1" destOrd="0" presId="urn:microsoft.com/office/officeart/2005/8/layout/vList4"/>
    <dgm:cxn modelId="{CE4B099C-2995-436A-BF68-F3EB96C42558}" type="presParOf" srcId="{56813DB3-2FDE-4D8C-894B-D875F55E7B97}" destId="{D942D360-2A91-427A-B07A-1E8A37B2AA0A}" srcOrd="2" destOrd="0" presId="urn:microsoft.com/office/officeart/2005/8/layout/vList4"/>
    <dgm:cxn modelId="{A21F1DC2-2B5B-48F8-836E-63E0A20A7A00}" type="presParOf" srcId="{205BA604-058C-45AD-80DD-CF18F6757E6F}" destId="{EC0D515D-0A97-4AE5-9674-6B7D9C194A48}" srcOrd="1" destOrd="0" presId="urn:microsoft.com/office/officeart/2005/8/layout/vList4"/>
    <dgm:cxn modelId="{502A6BED-B73B-4E5E-9B5B-1FF70C5FEF8B}" type="presParOf" srcId="{205BA604-058C-45AD-80DD-CF18F6757E6F}" destId="{5E119BF5-602A-4D2E-B3E6-29724BF20E9F}" srcOrd="2" destOrd="0" presId="urn:microsoft.com/office/officeart/2005/8/layout/vList4"/>
    <dgm:cxn modelId="{905C9E6E-1CC1-4518-A76B-6928F07FCB0B}" type="presParOf" srcId="{5E119BF5-602A-4D2E-B3E6-29724BF20E9F}" destId="{CDEFAFEF-D18B-4372-8BED-FBABF729C5BD}" srcOrd="0" destOrd="0" presId="urn:microsoft.com/office/officeart/2005/8/layout/vList4"/>
    <dgm:cxn modelId="{0BDDF662-47E6-4414-B02B-87D3DC61B632}" type="presParOf" srcId="{5E119BF5-602A-4D2E-B3E6-29724BF20E9F}" destId="{435F5F33-A1E3-44AE-9947-CF5B1E5EB1BE}" srcOrd="1" destOrd="0" presId="urn:microsoft.com/office/officeart/2005/8/layout/vList4"/>
    <dgm:cxn modelId="{4D7B172E-77C1-4B40-A7F7-0F87615F4EDB}" type="presParOf" srcId="{5E119BF5-602A-4D2E-B3E6-29724BF20E9F}" destId="{28B4459E-E7B5-48DF-BACC-103888734905}" srcOrd="2" destOrd="0" presId="urn:microsoft.com/office/officeart/2005/8/layout/vList4"/>
    <dgm:cxn modelId="{D23B9F6D-D9E3-47AC-A65E-3A9588202265}" type="presParOf" srcId="{205BA604-058C-45AD-80DD-CF18F6757E6F}" destId="{0DC9B7E6-B4E2-48B4-BC9E-BF92CB2F20C8}" srcOrd="3" destOrd="0" presId="urn:microsoft.com/office/officeart/2005/8/layout/vList4"/>
    <dgm:cxn modelId="{233631C1-9229-47D8-A17F-385293C55FAA}" type="presParOf" srcId="{205BA604-058C-45AD-80DD-CF18F6757E6F}" destId="{2347384D-AAF5-4C5B-A537-F046C8D413BF}" srcOrd="4" destOrd="0" presId="urn:microsoft.com/office/officeart/2005/8/layout/vList4"/>
    <dgm:cxn modelId="{2FD13F75-2B65-4F3C-9DFB-3D6E868B2471}" type="presParOf" srcId="{2347384D-AAF5-4C5B-A537-F046C8D413BF}" destId="{24DE5C54-36BB-4C79-925E-6BCE1B7D8F56}" srcOrd="0" destOrd="0" presId="urn:microsoft.com/office/officeart/2005/8/layout/vList4"/>
    <dgm:cxn modelId="{8A9D680C-3F6B-4563-8837-638F9E165467}" type="presParOf" srcId="{2347384D-AAF5-4C5B-A537-F046C8D413BF}" destId="{9E241DF2-1A40-492E-9646-2C5259E3EC9B}" srcOrd="1" destOrd="0" presId="urn:microsoft.com/office/officeart/2005/8/layout/vList4"/>
    <dgm:cxn modelId="{6B0034AC-5325-483B-8F4E-4099A32670E5}" type="presParOf" srcId="{2347384D-AAF5-4C5B-A537-F046C8D413BF}" destId="{20297148-7D10-4BD6-B40E-DE68A8BA65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ACAE8-1D14-47CC-BFAE-811C503450EE}">
      <dsp:nvSpPr>
        <dsp:cNvPr id="0" name=""/>
        <dsp:cNvSpPr/>
      </dsp:nvSpPr>
      <dsp:spPr>
        <a:xfrm>
          <a:off x="0" y="0"/>
          <a:ext cx="8928992" cy="1281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Цель: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…………………………………………………………..</a:t>
          </a:r>
        </a:p>
      </dsp:txBody>
      <dsp:txXfrm>
        <a:off x="1913922" y="0"/>
        <a:ext cx="7015069" cy="1281245"/>
      </dsp:txXfrm>
    </dsp:sp>
    <dsp:sp modelId="{1EF81BBD-856F-406B-BEDF-BEA851D51F01}">
      <dsp:nvSpPr>
        <dsp:cNvPr id="0" name=""/>
        <dsp:cNvSpPr/>
      </dsp:nvSpPr>
      <dsp:spPr>
        <a:xfrm>
          <a:off x="128124" y="128124"/>
          <a:ext cx="1785798" cy="10249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7000" b="-37000"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FAFEF-D18B-4372-8BED-FBABF729C5BD}">
      <dsp:nvSpPr>
        <dsp:cNvPr id="0" name=""/>
        <dsp:cNvSpPr/>
      </dsp:nvSpPr>
      <dsp:spPr>
        <a:xfrm>
          <a:off x="0" y="1409369"/>
          <a:ext cx="8928992" cy="1281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Задачи: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000" kern="1200"/>
        </a:p>
      </dsp:txBody>
      <dsp:txXfrm>
        <a:off x="1913922" y="1409369"/>
        <a:ext cx="7015069" cy="1281245"/>
      </dsp:txXfrm>
    </dsp:sp>
    <dsp:sp modelId="{435F5F33-A1E3-44AE-9947-CF5B1E5EB1BE}">
      <dsp:nvSpPr>
        <dsp:cNvPr id="0" name=""/>
        <dsp:cNvSpPr/>
      </dsp:nvSpPr>
      <dsp:spPr>
        <a:xfrm>
          <a:off x="128124" y="1537494"/>
          <a:ext cx="1785798" cy="10249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000" r="-2000"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E5C54-36BB-4C79-925E-6BCE1B7D8F56}">
      <dsp:nvSpPr>
        <dsp:cNvPr id="0" name=""/>
        <dsp:cNvSpPr/>
      </dsp:nvSpPr>
      <dsp:spPr>
        <a:xfrm>
          <a:off x="0" y="2805683"/>
          <a:ext cx="8928992" cy="1281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Методы: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000" kern="1200"/>
        </a:p>
      </dsp:txBody>
      <dsp:txXfrm>
        <a:off x="1913922" y="2805683"/>
        <a:ext cx="7015069" cy="1281245"/>
      </dsp:txXfrm>
    </dsp:sp>
    <dsp:sp modelId="{9E241DF2-1A40-492E-9646-2C5259E3EC9B}">
      <dsp:nvSpPr>
        <dsp:cNvPr id="0" name=""/>
        <dsp:cNvSpPr/>
      </dsp:nvSpPr>
      <dsp:spPr>
        <a:xfrm>
          <a:off x="128124" y="2946863"/>
          <a:ext cx="1785798" cy="102499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37000" b="-37000"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1D8BAB-314A-411D-9589-6DD5887BC2FB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67D219-FB42-4A8E-8145-05D563270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DAD8D6-6048-48E4-9662-827C5C45B0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C8E60-5BC5-4A5A-A984-69430FDFFFC8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C7BC-BE6A-46CB-AB25-4434EAFC71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53AC-0001-430E-AA52-C45D2AA729BB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1FF8-A2F7-43B8-965C-7A6DB48938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48D94-10D7-4F57-A685-C9EC3D8A90AC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B850-01A4-4030-AA42-D4B105541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95C8E-3830-4B8B-8076-B413415685D8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981B1-1D20-4ADA-B728-23015ADA89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EB237-4E9D-4189-AC05-9A7A1CE55F03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6FA8-C2C1-4067-93AD-E72450A9A0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B0746-C4BC-4068-88F1-226121776902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418A-2DC3-4636-B46E-DFD13E1E9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58B93-DDCD-45DB-85ED-5DCC52EF4D69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E655-D322-40E5-A613-D0AF7CD9D1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74D8-8622-4477-9FE9-EDDCD78F971B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558E-9789-4041-8FA0-975D7F4DC9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1898-0AFB-4423-B63E-0C7EFC19E1C8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C07B3-7A86-4F1D-A0E3-57FB21F203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B58F-D9FE-49EA-B303-61602A4BF075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0BBE-B1C5-48F2-A141-9B559CF56E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4772-5E15-437E-BF9D-9C80E19ED355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88B2-74CE-4B4A-8185-5A110DCC0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61963" y="209550"/>
            <a:ext cx="83010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61963" y="1220788"/>
            <a:ext cx="83010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963" y="4848225"/>
            <a:ext cx="2151062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A14BAD-E433-4AF2-9B04-3CD44EC350A2}" type="datetimeFigureOut">
              <a:rPr lang="ru-RU"/>
              <a:pPr>
                <a:defRPr/>
              </a:pPr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188" y="4848225"/>
            <a:ext cx="2922587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938" y="4848225"/>
            <a:ext cx="2151062" cy="2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3A9606-1595-4E17-B95F-61C11FC33B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6124649" y="2714704"/>
            <a:ext cx="3240088" cy="198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FFC000"/>
                </a:solidFill>
                <a:latin typeface="Arial Black" pitchFamily="34" charset="0"/>
              </a:rPr>
              <a:t>ИНДИВИДУАЛЬНЫЙ ПРОЕКТ</a:t>
            </a:r>
          </a:p>
          <a:p>
            <a:pPr>
              <a:lnSpc>
                <a:spcPct val="150000"/>
              </a:lnSpc>
            </a:pPr>
            <a:endParaRPr lang="ru-RU" sz="1200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Мастер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Шахматной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FFC000"/>
                </a:solidFill>
                <a:latin typeface="Arial Black" pitchFamily="34" charset="0"/>
              </a:rPr>
              <a:t>Жеребьёвки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36017" y="3119462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Дата: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341017" y="3119462"/>
            <a:ext cx="3429000" cy="152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Ижевск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– Cube </a:t>
            </a: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г. Ижевск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1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Михайлов Артём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Панкратов Д. А.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82802D-E19C-4C1E-9A86-C19167519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81" y="3248054"/>
            <a:ext cx="447472" cy="4474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243B3D-13F0-4532-B4C1-EA38A5AA7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81" y="3752110"/>
            <a:ext cx="447472" cy="4474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B86E55-7B50-424E-B6E8-FA965C10D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81" y="4256166"/>
            <a:ext cx="447472" cy="447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ABA5C-716E-4207-8705-34824C38A029}"/>
              </a:ext>
            </a:extLst>
          </p:cNvPr>
          <p:cNvSpPr txBox="1"/>
          <p:nvPr/>
        </p:nvSpPr>
        <p:spPr>
          <a:xfrm>
            <a:off x="4612481" y="9512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Аналитика</a:t>
            </a:r>
            <a:r>
              <a:rPr lang="ru-RU" sz="36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 проекта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ru-RU" sz="3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33FC05-6583-4EB3-83CF-AFF675D45F2E}"/>
              </a:ext>
            </a:extLst>
          </p:cNvPr>
          <p:cNvPicPr>
            <a:picLocks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4" y="1329390"/>
            <a:ext cx="789212" cy="78921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E97340-16C2-478A-8F98-22F98E732C2D}"/>
              </a:ext>
            </a:extLst>
          </p:cNvPr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" y="2213155"/>
            <a:ext cx="789211" cy="7892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966B8-0CAD-4CDF-A41B-38EFCF51988A}"/>
              </a:ext>
            </a:extLst>
          </p:cNvPr>
          <p:cNvPicPr>
            <a:picLocks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4" y="3191470"/>
            <a:ext cx="781036" cy="7810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FD6DBA-A3FD-4A24-A89A-344648BAD81C}"/>
              </a:ext>
            </a:extLst>
          </p:cNvPr>
          <p:cNvPicPr>
            <a:picLocks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" y="4161610"/>
            <a:ext cx="781036" cy="739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7FFA9-5135-4260-93DF-2F6ED0476A5C}"/>
              </a:ext>
            </a:extLst>
          </p:cNvPr>
          <p:cNvSpPr txBox="1"/>
          <p:nvPr/>
        </p:nvSpPr>
        <p:spPr>
          <a:xfrm>
            <a:off x="1516137" y="14931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Проблема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80F1-B377-48DE-AB7F-EDB4BDFEEACB}"/>
              </a:ext>
            </a:extLst>
          </p:cNvPr>
          <p:cNvSpPr txBox="1"/>
          <p:nvPr/>
        </p:nvSpPr>
        <p:spPr>
          <a:xfrm>
            <a:off x="1516137" y="237692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Актуальность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2D71D-2C11-4C69-968D-300818C811DF}"/>
              </a:ext>
            </a:extLst>
          </p:cNvPr>
          <p:cNvSpPr txBox="1"/>
          <p:nvPr/>
        </p:nvSpPr>
        <p:spPr>
          <a:xfrm>
            <a:off x="1486638" y="3191470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Существующие</a:t>
            </a:r>
          </a:p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решения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CC1D4-3495-404C-B357-6AA4F2427FA2}"/>
              </a:ext>
            </a:extLst>
          </p:cNvPr>
          <p:cNvSpPr txBox="1"/>
          <p:nvPr/>
        </p:nvSpPr>
        <p:spPr>
          <a:xfrm>
            <a:off x="1486638" y="4116104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Прорывное решение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9CF9B-4B29-4053-952E-7E0309C4E1C5}"/>
              </a:ext>
            </a:extLst>
          </p:cNvPr>
          <p:cNvSpPr txBox="1"/>
          <p:nvPr/>
        </p:nvSpPr>
        <p:spPr>
          <a:xfrm>
            <a:off x="6920707" y="4861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D34E2-43DF-414D-A6FD-BD0738DC60AB}"/>
              </a:ext>
            </a:extLst>
          </p:cNvPr>
          <p:cNvSpPr txBox="1"/>
          <p:nvPr/>
        </p:nvSpPr>
        <p:spPr>
          <a:xfrm>
            <a:off x="4588787" y="95126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r>
              <a:rPr lang="ru-RU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Описание проекта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]</a:t>
            </a:r>
            <a:endParaRPr lang="ru-RU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0AF0B662-0687-4B45-BF29-F0BF69AE9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197229"/>
              </p:ext>
            </p:extLst>
          </p:nvPr>
        </p:nvGraphicFramePr>
        <p:xfrm>
          <a:off x="147985" y="959222"/>
          <a:ext cx="8928992" cy="409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D2DAB0-9EDD-4BC0-B58C-1755333127F7}"/>
              </a:ext>
            </a:extLst>
          </p:cNvPr>
          <p:cNvSpPr txBox="1"/>
          <p:nvPr/>
        </p:nvSpPr>
        <p:spPr>
          <a:xfrm>
            <a:off x="6920707" y="468987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F41AD-FA8E-4B05-8FCC-8A146513CE98}"/>
              </a:ext>
            </a:extLst>
          </p:cNvPr>
          <p:cNvSpPr txBox="1"/>
          <p:nvPr/>
        </p:nvSpPr>
        <p:spPr>
          <a:xfrm>
            <a:off x="4468465" y="95126"/>
            <a:ext cx="4824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[</a:t>
            </a:r>
            <a:r>
              <a:rPr lang="ru-RU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Описание методов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]</a:t>
            </a:r>
            <a:endParaRPr lang="ru-RU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20BDF-56C9-4291-A48E-D2A202A6C1FA}"/>
              </a:ext>
            </a:extLst>
          </p:cNvPr>
          <p:cNvSpPr txBox="1"/>
          <p:nvPr/>
        </p:nvSpPr>
        <p:spPr>
          <a:xfrm>
            <a:off x="6920707" y="4861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5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7599CFDD-A9EC-4F3C-85AB-2CF5E39E6EFF}"/>
              </a:ext>
            </a:extLst>
          </p:cNvPr>
          <p:cNvSpPr/>
          <p:nvPr/>
        </p:nvSpPr>
        <p:spPr>
          <a:xfrm>
            <a:off x="4612481" y="-36871"/>
            <a:ext cx="5472608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[</a:t>
            </a:r>
            <a:r>
              <a:rPr lang="ru-RU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Швейцарская 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charset="0"/>
              <a:cs typeface="Arial" charset="0"/>
            </a:endParaRPr>
          </a:p>
          <a:p>
            <a:pPr algn="ctr"/>
            <a:r>
              <a:rPr lang="ru-RU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система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]</a:t>
            </a:r>
            <a:endParaRPr lang="ru-RU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A7AD2-9D13-4B4B-8E8A-3B5E4BEC1CA8}"/>
              </a:ext>
            </a:extLst>
          </p:cNvPr>
          <p:cNvSpPr txBox="1"/>
          <p:nvPr/>
        </p:nvSpPr>
        <p:spPr>
          <a:xfrm>
            <a:off x="6920707" y="4861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5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78EF1844-A7FC-4F0D-8F1B-40D57F1215B1}"/>
              </a:ext>
            </a:extLst>
          </p:cNvPr>
          <p:cNvSpPr/>
          <p:nvPr/>
        </p:nvSpPr>
        <p:spPr>
          <a:xfrm>
            <a:off x="4684489" y="95126"/>
            <a:ext cx="4464496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[</a:t>
            </a:r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Рабочая концепция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]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977A9-CC56-4B0B-8032-8DB0EB0AE29C}"/>
              </a:ext>
            </a:extLst>
          </p:cNvPr>
          <p:cNvSpPr txBox="1"/>
          <p:nvPr/>
        </p:nvSpPr>
        <p:spPr>
          <a:xfrm>
            <a:off x="6920707" y="4861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4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6CFAC13A-0EF9-4C0F-B376-8899E35C4D5E}"/>
              </a:ext>
            </a:extLst>
          </p:cNvPr>
          <p:cNvSpPr/>
          <p:nvPr/>
        </p:nvSpPr>
        <p:spPr>
          <a:xfrm>
            <a:off x="4684489" y="95126"/>
            <a:ext cx="4464496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[</a:t>
            </a:r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Макет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Figma]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charset="0"/>
              <a:cs typeface="Arial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586358-917D-441D-843E-83DDB9D3D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1" y="1103238"/>
            <a:ext cx="2200247" cy="39115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D14679-81C2-42CC-8188-CFDE6A03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71" y="1103238"/>
            <a:ext cx="2200248" cy="3911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B2BB3-F7F4-49EB-BAB2-4349BF09A11C}"/>
              </a:ext>
            </a:extLst>
          </p:cNvPr>
          <p:cNvSpPr txBox="1"/>
          <p:nvPr/>
        </p:nvSpPr>
        <p:spPr>
          <a:xfrm>
            <a:off x="6920707" y="4861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9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78EF1844-A7FC-4F0D-8F1B-40D57F1215B1}"/>
              </a:ext>
            </a:extLst>
          </p:cNvPr>
          <p:cNvSpPr/>
          <p:nvPr/>
        </p:nvSpPr>
        <p:spPr>
          <a:xfrm>
            <a:off x="4684489" y="95126"/>
            <a:ext cx="4464496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 cmpd="sng">
                  <a:solidFill>
                    <a:srgbClr val="8064A2"/>
                  </a:solidFill>
                  <a:prstDash val="solid"/>
                </a:ln>
                <a:gradFill>
                  <a:gsLst>
                    <a:gs pos="0">
                      <a:srgbClr val="8064A2"/>
                    </a:gs>
                    <a:gs pos="4000">
                      <a:srgbClr val="8064A2">
                        <a:lumMod val="60000"/>
                        <a:lumOff val="40000"/>
                      </a:srgbClr>
                    </a:gs>
                    <a:gs pos="87000">
                      <a:srgbClr val="8064A2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</a:t>
            </a:r>
            <a:r>
              <a:rPr kumimoji="0" lang="ru-RU" sz="4000" b="1" i="0" u="none" strike="noStrike" kern="1200" cap="none" spc="0" normalizeH="0" baseline="0" noProof="0" dirty="0">
                <a:ln w="12700" cmpd="sng">
                  <a:solidFill>
                    <a:srgbClr val="8064A2"/>
                  </a:solidFill>
                  <a:prstDash val="solid"/>
                </a:ln>
                <a:gradFill>
                  <a:gsLst>
                    <a:gs pos="0">
                      <a:srgbClr val="8064A2"/>
                    </a:gs>
                    <a:gs pos="4000">
                      <a:srgbClr val="8064A2">
                        <a:lumMod val="60000"/>
                        <a:lumOff val="40000"/>
                      </a:srgbClr>
                    </a:gs>
                    <a:gs pos="87000">
                      <a:srgbClr val="8064A2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Итоги</a:t>
            </a:r>
            <a:r>
              <a:rPr lang="en-US" sz="4000" b="1" dirty="0">
                <a:ln w="12700" cmpd="sng">
                  <a:solidFill>
                    <a:srgbClr val="8064A2"/>
                  </a:solidFill>
                  <a:prstDash val="solid"/>
                </a:ln>
                <a:gradFill>
                  <a:gsLst>
                    <a:gs pos="0">
                      <a:srgbClr val="8064A2"/>
                    </a:gs>
                    <a:gs pos="4000">
                      <a:srgbClr val="8064A2">
                        <a:lumMod val="60000"/>
                        <a:lumOff val="40000"/>
                      </a:srgbClr>
                    </a:gs>
                    <a:gs pos="87000">
                      <a:srgbClr val="8064A2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latin typeface="Arial" charset="0"/>
                <a:cs typeface="Arial" charset="0"/>
              </a:rPr>
              <a:t>]</a:t>
            </a:r>
            <a:endParaRPr kumimoji="0" lang="ru-RU" sz="4000" b="1" i="0" u="none" strike="noStrike" kern="1200" cap="none" spc="0" normalizeH="0" baseline="0" noProof="0" dirty="0">
              <a:ln w="12700" cmpd="sng">
                <a:solidFill>
                  <a:srgbClr val="8064A2"/>
                </a:solidFill>
                <a:prstDash val="solid"/>
              </a:ln>
              <a:gradFill>
                <a:gsLst>
                  <a:gs pos="0">
                    <a:srgbClr val="8064A2"/>
                  </a:gs>
                  <a:gs pos="4000">
                    <a:srgbClr val="8064A2">
                      <a:lumMod val="60000"/>
                      <a:lumOff val="40000"/>
                    </a:srgbClr>
                  </a:gs>
                  <a:gs pos="87000">
                    <a:srgbClr val="8064A2">
                      <a:lumMod val="20000"/>
                      <a:lumOff val="80000"/>
                    </a:srgbClr>
                  </a:gs>
                </a:gsLst>
                <a:lin ang="5400000"/>
              </a:gra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CC498-0986-4D73-9FAB-537B20DEFE78}"/>
              </a:ext>
            </a:extLst>
          </p:cNvPr>
          <p:cNvSpPr txBox="1"/>
          <p:nvPr/>
        </p:nvSpPr>
        <p:spPr>
          <a:xfrm>
            <a:off x="6920707" y="486148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[</a:t>
            </a:r>
            <a:r>
              <a:rPr lang="en-US" i="1" dirty="0" err="1">
                <a:solidFill>
                  <a:srgbClr val="7030A0"/>
                </a:solidFill>
              </a:rPr>
              <a:t>ChessDrawMaster</a:t>
            </a:r>
            <a:r>
              <a:rPr lang="en-US" i="1" dirty="0">
                <a:solidFill>
                  <a:srgbClr val="7030A0"/>
                </a:solidFill>
              </a:rPr>
              <a:t>]</a:t>
            </a:r>
            <a:endParaRPr lang="ru-RU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97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7F0E5C-8C48-4C83-ABAB-20C67008D4BF}">
  <we:reference id="wa200000113" version="1.0.0.0" store="ru-RU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92</Words>
  <Application>Microsoft Office PowerPoint</Application>
  <PresentationFormat>Произвольный</PresentationFormat>
  <Paragraphs>40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Артём Михайлов</cp:lastModifiedBy>
  <cp:revision>39</cp:revision>
  <dcterms:created xsi:type="dcterms:W3CDTF">2015-01-15T10:17:16Z</dcterms:created>
  <dcterms:modified xsi:type="dcterms:W3CDTF">2021-03-11T11:46:21Z</dcterms:modified>
</cp:coreProperties>
</file>