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00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484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027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746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28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74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76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2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66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53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48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76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0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9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835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4DEE6-EF9C-4DC0-8DE5-5091184268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回路</a:t>
            </a:r>
            <a:r>
              <a:rPr lang="en-US" altLang="zh-CN"/>
              <a:t>2PPT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D4CC99-1E99-40BD-BCED-DDEDB418F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55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1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62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56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0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56780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1</TotalTime>
  <Words>12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Century Gothic</vt:lpstr>
      <vt:lpstr>水汽尾迹</vt:lpstr>
      <vt:lpstr>回路2PPT</vt:lpstr>
      <vt:lpstr>第一页</vt:lpstr>
      <vt:lpstr>第二页</vt:lpstr>
      <vt:lpstr>第三页</vt:lpstr>
      <vt:lpstr>第四页</vt:lpstr>
      <vt:lpstr>第五页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测试PPT</dc:title>
  <dc:creator>396166153@qq.com</dc:creator>
  <cp:lastModifiedBy>396166153@qq.com</cp:lastModifiedBy>
  <cp:revision>2</cp:revision>
  <dcterms:created xsi:type="dcterms:W3CDTF">2018-03-15T12:52:20Z</dcterms:created>
  <dcterms:modified xsi:type="dcterms:W3CDTF">2018-03-20T14:35:41Z</dcterms:modified>
</cp:coreProperties>
</file>